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  <p:embeddedFont>
      <p:font typeface="Abril Fatface"/>
      <p:regular r:id="rId33"/>
    </p:embeddedFont>
    <p:embeddedFont>
      <p:font typeface="Bebas Neue"/>
      <p:regular r:id="rId34"/>
    </p:embeddedFont>
    <p:embeddedFont>
      <p:font typeface="Barlow Semi Condensed"/>
      <p:regular r:id="rId35"/>
      <p:bold r:id="rId36"/>
      <p:italic r:id="rId37"/>
      <p:boldItalic r:id="rId38"/>
    </p:embeddedFont>
    <p:embeddedFont>
      <p:font typeface="Barlow Semi Condensed SemiBold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arlowSemiCondensedSemiBold-bold.fntdata"/><Relationship Id="rId20" Type="http://schemas.openxmlformats.org/officeDocument/2006/relationships/slide" Target="slides/slide15.xml"/><Relationship Id="rId42" Type="http://schemas.openxmlformats.org/officeDocument/2006/relationships/font" Target="fonts/BarlowSemiCondensedSemiBold-boldItalic.fntdata"/><Relationship Id="rId41" Type="http://schemas.openxmlformats.org/officeDocument/2006/relationships/font" Target="fonts/BarlowSemiCondensedSemiBold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33" Type="http://schemas.openxmlformats.org/officeDocument/2006/relationships/font" Target="fonts/AbrilFatface-regular.fntdata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35" Type="http://schemas.openxmlformats.org/officeDocument/2006/relationships/font" Target="fonts/BarlowSemiCondensed-regular.fntdata"/><Relationship Id="rId12" Type="http://schemas.openxmlformats.org/officeDocument/2006/relationships/slide" Target="slides/slide7.xml"/><Relationship Id="rId34" Type="http://schemas.openxmlformats.org/officeDocument/2006/relationships/font" Target="fonts/BebasNeue-regular.fntdata"/><Relationship Id="rId15" Type="http://schemas.openxmlformats.org/officeDocument/2006/relationships/slide" Target="slides/slide10.xml"/><Relationship Id="rId37" Type="http://schemas.openxmlformats.org/officeDocument/2006/relationships/font" Target="fonts/BarlowSemiCondensed-italic.fntdata"/><Relationship Id="rId14" Type="http://schemas.openxmlformats.org/officeDocument/2006/relationships/slide" Target="slides/slide9.xml"/><Relationship Id="rId36" Type="http://schemas.openxmlformats.org/officeDocument/2006/relationships/font" Target="fonts/BarlowSemiCondensed-bold.fntdata"/><Relationship Id="rId17" Type="http://schemas.openxmlformats.org/officeDocument/2006/relationships/slide" Target="slides/slide12.xml"/><Relationship Id="rId39" Type="http://schemas.openxmlformats.org/officeDocument/2006/relationships/font" Target="fonts/BarlowSemiCondensedSemiBold-regular.fntdata"/><Relationship Id="rId16" Type="http://schemas.openxmlformats.org/officeDocument/2006/relationships/slide" Target="slides/slide11.xml"/><Relationship Id="rId38" Type="http://schemas.openxmlformats.org/officeDocument/2006/relationships/font" Target="fonts/BarlowSemiCondensed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3" name="Shape 4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4" name="Google Shape;4504;g1eb36450afa_0_60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05" name="Google Shape;4505;g1eb36450afa_0_60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3" name="Shape 4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4" name="Google Shape;4584;g1eb36450afa_0_60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5" name="Google Shape;4585;g1eb36450afa_0_60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93" name="Shape 4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4" name="Google Shape;4594;g1eb36450afa_0_60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5" name="Google Shape;4595;g1eb36450afa_0_60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0" name="Shape 4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1" name="Google Shape;4601;g1eb36450afa_0_60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2" name="Google Shape;4602;g1eb36450afa_0_60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09" name="Shape 4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0" name="Google Shape;4610;g1eb36450afa_0_60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1" name="Google Shape;4611;g1eb36450afa_0_60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15" name="Shape 4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6" name="Google Shape;4616;g1eb36450afa_0_60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7" name="Google Shape;4617;g1eb36450afa_0_60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1" name="Shape 4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2" name="Google Shape;4622;g1eb36450afa_0_60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3" name="Google Shape;4623;g1eb36450afa_0_60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7" name="Shape 4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8" name="Google Shape;4628;g1eb36450afa_0_60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29" name="Google Shape;4629;g1eb36450afa_0_60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3" name="Shape 4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4" name="Google Shape;4634;g1eb36450afa_0_6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5" name="Google Shape;4635;g1eb36450afa_0_6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3" name="Shape 4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4" name="Google Shape;4644;g1eb36450afa_0_6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5" name="Google Shape;4645;g1eb36450afa_0_6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F0F0F"/>
                </a:solidFill>
                <a:latin typeface="Roboto"/>
                <a:ea typeface="Roboto"/>
                <a:cs typeface="Roboto"/>
                <a:sym typeface="Roboto"/>
              </a:rPr>
              <a:t>Interpreting Visuals: Emphasize how to interpret bar charts and the importance of visual patterns in data analysis.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9" name="Shape 4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0" name="Google Shape;4650;g1eb36450afa_0_6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1" name="Google Shape;4651;g1eb36450afa_0_6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9" name="Shape 4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0" name="Google Shape;4510;g1eb36450afa_0_60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1" name="Google Shape;4511;g1eb36450afa_0_60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5" name="Shape 4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6" name="Google Shape;4656;g1eb36450afa_0_6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7" name="Google Shape;4657;g1eb36450afa_0_6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Types of Joins: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left: use only keys from left frame, similar to a SQL left outer join; preserve key order.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right: use only keys from right frame, similar to a SQL right outer join; preserve key order.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outer: use union of keys from both frames, similar to a SQL full outer join; sort keys lexicographically.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inner: use intersection of keys from both frames, similar to a SQL inner join; preserve the order of the left keys.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1" name="Shape 4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2" name="Google Shape;4662;g1eb36450afa_0_6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3" name="Google Shape;4663;g1eb36450afa_0_6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9" name="Shape 4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0" name="Google Shape;4670;g29d3a99cbba_1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1" name="Google Shape;4671;g29d3a99cbba_1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5" name="Shape 4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6" name="Google Shape;4676;g1eb3d9e1c0a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7" name="Google Shape;4677;g1eb3d9e1c0a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9" name="Shape 4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0" name="Google Shape;4520;g1eb36450afa_0_60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1" name="Google Shape;4521;g1eb36450afa_0_60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4" name="Shape 4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5" name="Google Shape;4535;g1eb36450afa_0_60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6" name="Google Shape;4536;g1eb36450afa_0_60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40" name="Shape 4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1" name="Google Shape;4541;g1eb36450afa_0_60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2" name="Google Shape;4542;g1eb36450afa_0_6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0" name="Shape 4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1" name="Google Shape;4551;g1eb3d9e1c0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2" name="Google Shape;4552;g1eb3d9e1c0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1" name="Shape 4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2" name="Google Shape;4562;g1eb3d9e1c0a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3" name="Google Shape;4563;g1eb3d9e1c0a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8" name="Shape 4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9" name="Google Shape;4569;g1eb3d9e1c0a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0" name="Google Shape;4570;g1eb3d9e1c0a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6" name="Shape 4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7" name="Google Shape;4577;g1eb36450afa_0_6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8" name="Google Shape;4578;g1eb36450afa_0_6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1030325" y="-997950"/>
            <a:ext cx="11981247" cy="7638224"/>
            <a:chOff x="-1030325" y="-997950"/>
            <a:chExt cx="11981247" cy="7638224"/>
          </a:xfrm>
        </p:grpSpPr>
        <p:sp>
          <p:nvSpPr>
            <p:cNvPr id="10" name="Google Shape;10;p2"/>
            <p:cNvSpPr/>
            <p:nvPr/>
          </p:nvSpPr>
          <p:spPr>
            <a:xfrm>
              <a:off x="-1030325" y="-997950"/>
              <a:ext cx="5829076" cy="4388935"/>
            </a:xfrm>
            <a:custGeom>
              <a:rect b="b" l="l" r="r" t="t"/>
              <a:pathLst>
                <a:path extrusionOk="0" h="68671" w="91204">
                  <a:moveTo>
                    <a:pt x="56246" y="0"/>
                  </a:moveTo>
                  <a:cubicBezTo>
                    <a:pt x="46995" y="0"/>
                    <a:pt x="37746" y="803"/>
                    <a:pt x="28633" y="2401"/>
                  </a:cubicBezTo>
                  <a:cubicBezTo>
                    <a:pt x="21361" y="3677"/>
                    <a:pt x="13674" y="5750"/>
                    <a:pt x="8867" y="11358"/>
                  </a:cubicBezTo>
                  <a:cubicBezTo>
                    <a:pt x="5768" y="14973"/>
                    <a:pt x="4241" y="19657"/>
                    <a:pt x="3113" y="24285"/>
                  </a:cubicBezTo>
                  <a:cubicBezTo>
                    <a:pt x="2016" y="28780"/>
                    <a:pt x="1229" y="33352"/>
                    <a:pt x="755" y="37953"/>
                  </a:cubicBezTo>
                  <a:cubicBezTo>
                    <a:pt x="1" y="45270"/>
                    <a:pt x="1016" y="51523"/>
                    <a:pt x="5237" y="57599"/>
                  </a:cubicBezTo>
                  <a:cubicBezTo>
                    <a:pt x="9588" y="63865"/>
                    <a:pt x="17019" y="68447"/>
                    <a:pt x="24726" y="68664"/>
                  </a:cubicBezTo>
                  <a:cubicBezTo>
                    <a:pt x="24894" y="68668"/>
                    <a:pt x="25062" y="68671"/>
                    <a:pt x="25231" y="68671"/>
                  </a:cubicBezTo>
                  <a:cubicBezTo>
                    <a:pt x="30937" y="68671"/>
                    <a:pt x="36669" y="66004"/>
                    <a:pt x="40303" y="61708"/>
                  </a:cubicBezTo>
                  <a:cubicBezTo>
                    <a:pt x="41924" y="59788"/>
                    <a:pt x="43128" y="57543"/>
                    <a:pt x="43727" y="55066"/>
                  </a:cubicBezTo>
                  <a:cubicBezTo>
                    <a:pt x="44361" y="52438"/>
                    <a:pt x="44332" y="49702"/>
                    <a:pt x="44354" y="46997"/>
                  </a:cubicBezTo>
                  <a:cubicBezTo>
                    <a:pt x="44393" y="41853"/>
                    <a:pt x="44992" y="35973"/>
                    <a:pt x="49154" y="32948"/>
                  </a:cubicBezTo>
                  <a:cubicBezTo>
                    <a:pt x="52116" y="30793"/>
                    <a:pt x="56593" y="30355"/>
                    <a:pt x="58196" y="27062"/>
                  </a:cubicBezTo>
                  <a:cubicBezTo>
                    <a:pt x="59303" y="24788"/>
                    <a:pt x="59697" y="22486"/>
                    <a:pt x="62467" y="21600"/>
                  </a:cubicBezTo>
                  <a:cubicBezTo>
                    <a:pt x="63291" y="21337"/>
                    <a:pt x="64180" y="21254"/>
                    <a:pt x="65096" y="21254"/>
                  </a:cubicBezTo>
                  <a:cubicBezTo>
                    <a:pt x="66680" y="21254"/>
                    <a:pt x="68346" y="21503"/>
                    <a:pt x="69893" y="21503"/>
                  </a:cubicBezTo>
                  <a:cubicBezTo>
                    <a:pt x="70242" y="21503"/>
                    <a:pt x="70585" y="21490"/>
                    <a:pt x="70919" y="21459"/>
                  </a:cubicBezTo>
                  <a:cubicBezTo>
                    <a:pt x="77125" y="20888"/>
                    <a:pt x="83114" y="18092"/>
                    <a:pt x="87503" y="13664"/>
                  </a:cubicBezTo>
                  <a:cubicBezTo>
                    <a:pt x="88933" y="12224"/>
                    <a:pt x="90229" y="10552"/>
                    <a:pt x="90717" y="8583"/>
                  </a:cubicBezTo>
                  <a:cubicBezTo>
                    <a:pt x="91203" y="6615"/>
                    <a:pt x="90710" y="4299"/>
                    <a:pt x="89095" y="3069"/>
                  </a:cubicBezTo>
                  <a:cubicBezTo>
                    <a:pt x="88252" y="2425"/>
                    <a:pt x="87200" y="2133"/>
                    <a:pt x="86170" y="1887"/>
                  </a:cubicBezTo>
                  <a:cubicBezTo>
                    <a:pt x="80745" y="599"/>
                    <a:pt x="74761" y="978"/>
                    <a:pt x="69177" y="525"/>
                  </a:cubicBezTo>
                  <a:cubicBezTo>
                    <a:pt x="64876" y="175"/>
                    <a:pt x="60561" y="0"/>
                    <a:pt x="562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5733522" y="401826"/>
              <a:ext cx="446621" cy="276358"/>
            </a:xfrm>
            <a:custGeom>
              <a:rect b="b" l="l" r="r" t="t"/>
              <a:pathLst>
                <a:path extrusionOk="0" h="4324" w="6988">
                  <a:moveTo>
                    <a:pt x="2923" y="0"/>
                  </a:moveTo>
                  <a:cubicBezTo>
                    <a:pt x="2038" y="0"/>
                    <a:pt x="1395" y="587"/>
                    <a:pt x="1037" y="1342"/>
                  </a:cubicBezTo>
                  <a:cubicBezTo>
                    <a:pt x="0" y="3529"/>
                    <a:pt x="840" y="4324"/>
                    <a:pt x="2058" y="4324"/>
                  </a:cubicBezTo>
                  <a:cubicBezTo>
                    <a:pt x="4028" y="4324"/>
                    <a:pt x="6988" y="2248"/>
                    <a:pt x="4619" y="619"/>
                  </a:cubicBezTo>
                  <a:cubicBezTo>
                    <a:pt x="3984" y="183"/>
                    <a:pt x="3416" y="0"/>
                    <a:pt x="2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52765" y="3627554"/>
              <a:ext cx="598221" cy="385265"/>
            </a:xfrm>
            <a:custGeom>
              <a:rect b="b" l="l" r="r" t="t"/>
              <a:pathLst>
                <a:path extrusionOk="0" h="6028" w="9360">
                  <a:moveTo>
                    <a:pt x="3928" y="0"/>
                  </a:moveTo>
                  <a:cubicBezTo>
                    <a:pt x="2889" y="0"/>
                    <a:pt x="1876" y="522"/>
                    <a:pt x="1241" y="1859"/>
                  </a:cubicBezTo>
                  <a:cubicBezTo>
                    <a:pt x="1" y="4475"/>
                    <a:pt x="1885" y="6028"/>
                    <a:pt x="4041" y="6028"/>
                  </a:cubicBezTo>
                  <a:cubicBezTo>
                    <a:pt x="4897" y="6028"/>
                    <a:pt x="5796" y="5783"/>
                    <a:pt x="6559" y="5263"/>
                  </a:cubicBezTo>
                  <a:cubicBezTo>
                    <a:pt x="9360" y="3352"/>
                    <a:pt x="6562" y="0"/>
                    <a:pt x="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567806" y="329153"/>
              <a:ext cx="165725" cy="157928"/>
            </a:xfrm>
            <a:custGeom>
              <a:rect b="b" l="l" r="r" t="t"/>
              <a:pathLst>
                <a:path extrusionOk="0" h="2471" w="2593">
                  <a:moveTo>
                    <a:pt x="1319" y="1"/>
                  </a:moveTo>
                  <a:cubicBezTo>
                    <a:pt x="988" y="1"/>
                    <a:pt x="665" y="111"/>
                    <a:pt x="424" y="311"/>
                  </a:cubicBezTo>
                  <a:cubicBezTo>
                    <a:pt x="191" y="503"/>
                    <a:pt x="35" y="780"/>
                    <a:pt x="21" y="1126"/>
                  </a:cubicBezTo>
                  <a:cubicBezTo>
                    <a:pt x="0" y="1575"/>
                    <a:pt x="48" y="2102"/>
                    <a:pt x="426" y="2350"/>
                  </a:cubicBezTo>
                  <a:cubicBezTo>
                    <a:pt x="552" y="2433"/>
                    <a:pt x="691" y="2470"/>
                    <a:pt x="835" y="2470"/>
                  </a:cubicBezTo>
                  <a:cubicBezTo>
                    <a:pt x="1632" y="2470"/>
                    <a:pt x="2592" y="1351"/>
                    <a:pt x="2428" y="651"/>
                  </a:cubicBezTo>
                  <a:cubicBezTo>
                    <a:pt x="2373" y="414"/>
                    <a:pt x="2164" y="244"/>
                    <a:pt x="1944" y="141"/>
                  </a:cubicBezTo>
                  <a:cubicBezTo>
                    <a:pt x="1745" y="46"/>
                    <a:pt x="1530" y="1"/>
                    <a:pt x="13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flipH="1" rot="6937260">
              <a:off x="-978295" y="100484"/>
              <a:ext cx="2386906" cy="1168032"/>
            </a:xfrm>
            <a:custGeom>
              <a:rect b="b" l="l" r="r" t="t"/>
              <a:pathLst>
                <a:path extrusionOk="0" h="25845" w="52815">
                  <a:moveTo>
                    <a:pt x="16375" y="0"/>
                  </a:moveTo>
                  <a:cubicBezTo>
                    <a:pt x="11695" y="0"/>
                    <a:pt x="7254" y="3229"/>
                    <a:pt x="3763" y="6073"/>
                  </a:cubicBezTo>
                  <a:cubicBezTo>
                    <a:pt x="0" y="9142"/>
                    <a:pt x="168" y="13798"/>
                    <a:pt x="2552" y="17814"/>
                  </a:cubicBezTo>
                  <a:cubicBezTo>
                    <a:pt x="3929" y="20141"/>
                    <a:pt x="5671" y="22400"/>
                    <a:pt x="8128" y="23526"/>
                  </a:cubicBezTo>
                  <a:cubicBezTo>
                    <a:pt x="9637" y="24218"/>
                    <a:pt x="11314" y="24432"/>
                    <a:pt x="12962" y="24628"/>
                  </a:cubicBezTo>
                  <a:cubicBezTo>
                    <a:pt x="18541" y="25295"/>
                    <a:pt x="24190" y="25844"/>
                    <a:pt x="29805" y="25844"/>
                  </a:cubicBezTo>
                  <a:cubicBezTo>
                    <a:pt x="34398" y="25844"/>
                    <a:pt x="38968" y="25477"/>
                    <a:pt x="43460" y="24508"/>
                  </a:cubicBezTo>
                  <a:cubicBezTo>
                    <a:pt x="45588" y="24048"/>
                    <a:pt x="47733" y="23436"/>
                    <a:pt x="49518" y="22189"/>
                  </a:cubicBezTo>
                  <a:cubicBezTo>
                    <a:pt x="51304" y="20945"/>
                    <a:pt x="52692" y="18963"/>
                    <a:pt x="52739" y="16786"/>
                  </a:cubicBezTo>
                  <a:cubicBezTo>
                    <a:pt x="52814" y="13258"/>
                    <a:pt x="49505" y="10576"/>
                    <a:pt x="46204" y="9335"/>
                  </a:cubicBezTo>
                  <a:cubicBezTo>
                    <a:pt x="40195" y="7077"/>
                    <a:pt x="33327" y="7610"/>
                    <a:pt x="27545" y="4818"/>
                  </a:cubicBezTo>
                  <a:cubicBezTo>
                    <a:pt x="24511" y="3353"/>
                    <a:pt x="21856" y="999"/>
                    <a:pt x="18568" y="247"/>
                  </a:cubicBezTo>
                  <a:cubicBezTo>
                    <a:pt x="17833" y="78"/>
                    <a:pt x="17101" y="0"/>
                    <a:pt x="16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275225" y="-313537"/>
              <a:ext cx="3162367" cy="3221356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017925" y="4138550"/>
              <a:ext cx="3362050" cy="1665525"/>
            </a:xfrm>
            <a:custGeom>
              <a:rect b="b" l="l" r="r" t="t"/>
              <a:pathLst>
                <a:path extrusionOk="0" h="66621" w="134482">
                  <a:moveTo>
                    <a:pt x="51432" y="0"/>
                  </a:moveTo>
                  <a:cubicBezTo>
                    <a:pt x="43021" y="0"/>
                    <a:pt x="34599" y="2193"/>
                    <a:pt x="26846" y="6228"/>
                  </a:cubicBezTo>
                  <a:cubicBezTo>
                    <a:pt x="24151" y="7632"/>
                    <a:pt x="21536" y="9257"/>
                    <a:pt x="19034" y="11095"/>
                  </a:cubicBezTo>
                  <a:cubicBezTo>
                    <a:pt x="13567" y="15093"/>
                    <a:pt x="8236" y="20185"/>
                    <a:pt x="4689" y="25995"/>
                  </a:cubicBezTo>
                  <a:cubicBezTo>
                    <a:pt x="1603" y="31052"/>
                    <a:pt x="0" y="37324"/>
                    <a:pt x="1751" y="42982"/>
                  </a:cubicBezTo>
                  <a:cubicBezTo>
                    <a:pt x="3045" y="47161"/>
                    <a:pt x="6046" y="50642"/>
                    <a:pt x="9539" y="53275"/>
                  </a:cubicBezTo>
                  <a:cubicBezTo>
                    <a:pt x="15419" y="57704"/>
                    <a:pt x="21911" y="60189"/>
                    <a:pt x="29104" y="61374"/>
                  </a:cubicBezTo>
                  <a:cubicBezTo>
                    <a:pt x="37277" y="62722"/>
                    <a:pt x="45485" y="63861"/>
                    <a:pt x="53715" y="64791"/>
                  </a:cubicBezTo>
                  <a:cubicBezTo>
                    <a:pt x="63141" y="65856"/>
                    <a:pt x="72739" y="66621"/>
                    <a:pt x="82278" y="66621"/>
                  </a:cubicBezTo>
                  <a:cubicBezTo>
                    <a:pt x="97759" y="66621"/>
                    <a:pt x="113082" y="64606"/>
                    <a:pt x="127252" y="58584"/>
                  </a:cubicBezTo>
                  <a:cubicBezTo>
                    <a:pt x="130193" y="57334"/>
                    <a:pt x="133381" y="55548"/>
                    <a:pt x="134141" y="52443"/>
                  </a:cubicBezTo>
                  <a:cubicBezTo>
                    <a:pt x="134481" y="51051"/>
                    <a:pt x="134267" y="49570"/>
                    <a:pt x="133781" y="48224"/>
                  </a:cubicBezTo>
                  <a:cubicBezTo>
                    <a:pt x="132939" y="45887"/>
                    <a:pt x="131286" y="43851"/>
                    <a:pt x="129173" y="42551"/>
                  </a:cubicBezTo>
                  <a:cubicBezTo>
                    <a:pt x="127124" y="41292"/>
                    <a:pt x="124735" y="40739"/>
                    <a:pt x="122424" y="40079"/>
                  </a:cubicBezTo>
                  <a:cubicBezTo>
                    <a:pt x="112093" y="37124"/>
                    <a:pt x="102142" y="31607"/>
                    <a:pt x="94505" y="23996"/>
                  </a:cubicBezTo>
                  <a:cubicBezTo>
                    <a:pt x="88960" y="18469"/>
                    <a:pt x="84319" y="12523"/>
                    <a:pt x="77717" y="8066"/>
                  </a:cubicBezTo>
                  <a:cubicBezTo>
                    <a:pt x="69533" y="2543"/>
                    <a:pt x="60489" y="0"/>
                    <a:pt x="5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180138" y="1692609"/>
              <a:ext cx="4770785" cy="4947666"/>
            </a:xfrm>
            <a:custGeom>
              <a:rect b="b" l="l" r="r" t="t"/>
              <a:pathLst>
                <a:path extrusionOk="0" h="106740" w="102924">
                  <a:moveTo>
                    <a:pt x="59886" y="1"/>
                  </a:moveTo>
                  <a:cubicBezTo>
                    <a:pt x="55848" y="1"/>
                    <a:pt x="51817" y="886"/>
                    <a:pt x="48323" y="2740"/>
                  </a:cubicBezTo>
                  <a:cubicBezTo>
                    <a:pt x="39634" y="7349"/>
                    <a:pt x="39644" y="14701"/>
                    <a:pt x="38283" y="23384"/>
                  </a:cubicBezTo>
                  <a:cubicBezTo>
                    <a:pt x="37227" y="30128"/>
                    <a:pt x="33264" y="37058"/>
                    <a:pt x="27052" y="40233"/>
                  </a:cubicBezTo>
                  <a:cubicBezTo>
                    <a:pt x="19968" y="43849"/>
                    <a:pt x="8700" y="48342"/>
                    <a:pt x="6745" y="57037"/>
                  </a:cubicBezTo>
                  <a:cubicBezTo>
                    <a:pt x="6228" y="59342"/>
                    <a:pt x="6657" y="61704"/>
                    <a:pt x="6028" y="64004"/>
                  </a:cubicBezTo>
                  <a:cubicBezTo>
                    <a:pt x="5383" y="66356"/>
                    <a:pt x="3275" y="68223"/>
                    <a:pt x="2274" y="70485"/>
                  </a:cubicBezTo>
                  <a:cubicBezTo>
                    <a:pt x="1256" y="72789"/>
                    <a:pt x="664" y="75289"/>
                    <a:pt x="570" y="77807"/>
                  </a:cubicBezTo>
                  <a:cubicBezTo>
                    <a:pt x="0" y="92886"/>
                    <a:pt x="15837" y="102490"/>
                    <a:pt x="28884" y="104967"/>
                  </a:cubicBezTo>
                  <a:cubicBezTo>
                    <a:pt x="29701" y="105121"/>
                    <a:pt x="30524" y="105271"/>
                    <a:pt x="31353" y="105406"/>
                  </a:cubicBezTo>
                  <a:cubicBezTo>
                    <a:pt x="36436" y="106246"/>
                    <a:pt x="41752" y="106739"/>
                    <a:pt x="46985" y="106739"/>
                  </a:cubicBezTo>
                  <a:cubicBezTo>
                    <a:pt x="49842" y="106739"/>
                    <a:pt x="52675" y="106592"/>
                    <a:pt x="55431" y="106275"/>
                  </a:cubicBezTo>
                  <a:cubicBezTo>
                    <a:pt x="66647" y="104980"/>
                    <a:pt x="77398" y="100434"/>
                    <a:pt x="85968" y="93052"/>
                  </a:cubicBezTo>
                  <a:cubicBezTo>
                    <a:pt x="90936" y="88772"/>
                    <a:pt x="95224" y="83615"/>
                    <a:pt x="98026" y="77685"/>
                  </a:cubicBezTo>
                  <a:cubicBezTo>
                    <a:pt x="102336" y="68560"/>
                    <a:pt x="102924" y="57959"/>
                    <a:pt x="100923" y="48069"/>
                  </a:cubicBezTo>
                  <a:cubicBezTo>
                    <a:pt x="98924" y="38180"/>
                    <a:pt x="94473" y="28926"/>
                    <a:pt x="89108" y="20379"/>
                  </a:cubicBezTo>
                  <a:cubicBezTo>
                    <a:pt x="84511" y="13057"/>
                    <a:pt x="78880" y="5900"/>
                    <a:pt x="71000" y="2342"/>
                  </a:cubicBezTo>
                  <a:cubicBezTo>
                    <a:pt x="67593" y="805"/>
                    <a:pt x="63736" y="1"/>
                    <a:pt x="59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2288200" y="972250"/>
            <a:ext cx="4567500" cy="248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>
                <a:solidFill>
                  <a:srgbClr val="19191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1573050" y="3514900"/>
            <a:ext cx="5997900" cy="385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" name="Google Shape;20;p2"/>
          <p:cNvSpPr/>
          <p:nvPr/>
        </p:nvSpPr>
        <p:spPr>
          <a:xfrm flipH="1" rot="6937260">
            <a:off x="7718730" y="4135609"/>
            <a:ext cx="2386906" cy="1168032"/>
          </a:xfrm>
          <a:custGeom>
            <a:rect b="b" l="l" r="r" t="t"/>
            <a:pathLst>
              <a:path extrusionOk="0" h="25845" w="52815">
                <a:moveTo>
                  <a:pt x="16375" y="0"/>
                </a:moveTo>
                <a:cubicBezTo>
                  <a:pt x="11695" y="0"/>
                  <a:pt x="7254" y="3229"/>
                  <a:pt x="3763" y="6073"/>
                </a:cubicBezTo>
                <a:cubicBezTo>
                  <a:pt x="0" y="9142"/>
                  <a:pt x="168" y="13798"/>
                  <a:pt x="2552" y="17814"/>
                </a:cubicBezTo>
                <a:cubicBezTo>
                  <a:pt x="3929" y="20141"/>
                  <a:pt x="5671" y="22400"/>
                  <a:pt x="8128" y="23526"/>
                </a:cubicBezTo>
                <a:cubicBezTo>
                  <a:pt x="9637" y="24218"/>
                  <a:pt x="11314" y="24432"/>
                  <a:pt x="12962" y="24628"/>
                </a:cubicBezTo>
                <a:cubicBezTo>
                  <a:pt x="18541" y="25295"/>
                  <a:pt x="24190" y="25844"/>
                  <a:pt x="29805" y="25844"/>
                </a:cubicBezTo>
                <a:cubicBezTo>
                  <a:pt x="34398" y="25844"/>
                  <a:pt x="38968" y="25477"/>
                  <a:pt x="43460" y="24508"/>
                </a:cubicBezTo>
                <a:cubicBezTo>
                  <a:pt x="45588" y="24048"/>
                  <a:pt x="47733" y="23436"/>
                  <a:pt x="49518" y="22189"/>
                </a:cubicBezTo>
                <a:cubicBezTo>
                  <a:pt x="51304" y="20945"/>
                  <a:pt x="52692" y="18963"/>
                  <a:pt x="52739" y="16786"/>
                </a:cubicBezTo>
                <a:cubicBezTo>
                  <a:pt x="52814" y="13258"/>
                  <a:pt x="49505" y="10576"/>
                  <a:pt x="46204" y="9335"/>
                </a:cubicBezTo>
                <a:cubicBezTo>
                  <a:pt x="40195" y="7077"/>
                  <a:pt x="33327" y="7610"/>
                  <a:pt x="27545" y="4818"/>
                </a:cubicBezTo>
                <a:cubicBezTo>
                  <a:pt x="24511" y="3353"/>
                  <a:pt x="21856" y="999"/>
                  <a:pt x="18568" y="247"/>
                </a:cubicBezTo>
                <a:cubicBezTo>
                  <a:pt x="17833" y="78"/>
                  <a:pt x="17101" y="0"/>
                  <a:pt x="1637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7985265" y="1003879"/>
            <a:ext cx="598221" cy="385265"/>
          </a:xfrm>
          <a:custGeom>
            <a:rect b="b" l="l" r="r" t="t"/>
            <a:pathLst>
              <a:path extrusionOk="0" h="6028" w="9360">
                <a:moveTo>
                  <a:pt x="3928" y="0"/>
                </a:moveTo>
                <a:cubicBezTo>
                  <a:pt x="2889" y="0"/>
                  <a:pt x="1876" y="522"/>
                  <a:pt x="1241" y="1859"/>
                </a:cubicBezTo>
                <a:cubicBezTo>
                  <a:pt x="1" y="4475"/>
                  <a:pt x="1885" y="6028"/>
                  <a:pt x="4041" y="6028"/>
                </a:cubicBezTo>
                <a:cubicBezTo>
                  <a:pt x="4897" y="6028"/>
                  <a:pt x="5796" y="5783"/>
                  <a:pt x="6559" y="5263"/>
                </a:cubicBezTo>
                <a:cubicBezTo>
                  <a:pt x="9360" y="3352"/>
                  <a:pt x="6562" y="0"/>
                  <a:pt x="392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02" name="Shape 30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3" name="Google Shape;3003;p11"/>
          <p:cNvGrpSpPr/>
          <p:nvPr/>
        </p:nvGrpSpPr>
        <p:grpSpPr>
          <a:xfrm flipH="1">
            <a:off x="-117938" y="-614994"/>
            <a:ext cx="10370424" cy="5809075"/>
            <a:chOff x="-1031825" y="-527296"/>
            <a:chExt cx="10212135" cy="5720409"/>
          </a:xfrm>
        </p:grpSpPr>
        <p:sp>
          <p:nvSpPr>
            <p:cNvPr id="3004" name="Google Shape;3004;p11"/>
            <p:cNvSpPr/>
            <p:nvPr/>
          </p:nvSpPr>
          <p:spPr>
            <a:xfrm flipH="1">
              <a:off x="7474368" y="-332085"/>
              <a:ext cx="1669621" cy="2845061"/>
            </a:xfrm>
            <a:custGeom>
              <a:rect b="b" l="l" r="r" t="t"/>
              <a:pathLst>
                <a:path extrusionOk="0" h="35510" w="20839">
                  <a:moveTo>
                    <a:pt x="1" y="1"/>
                  </a:moveTo>
                  <a:lnTo>
                    <a:pt x="1" y="35510"/>
                  </a:lnTo>
                  <a:cubicBezTo>
                    <a:pt x="405" y="33962"/>
                    <a:pt x="1953" y="32416"/>
                    <a:pt x="2970" y="31699"/>
                  </a:cubicBezTo>
                  <a:cubicBezTo>
                    <a:pt x="5126" y="30183"/>
                    <a:pt x="7328" y="28954"/>
                    <a:pt x="9733" y="27857"/>
                  </a:cubicBezTo>
                  <a:cubicBezTo>
                    <a:pt x="12107" y="26774"/>
                    <a:pt x="14522" y="25697"/>
                    <a:pt x="16572" y="24078"/>
                  </a:cubicBezTo>
                  <a:cubicBezTo>
                    <a:pt x="19081" y="22095"/>
                    <a:pt x="20838" y="19156"/>
                    <a:pt x="20797" y="15889"/>
                  </a:cubicBezTo>
                  <a:cubicBezTo>
                    <a:pt x="20773" y="13947"/>
                    <a:pt x="20064" y="12000"/>
                    <a:pt x="18735" y="10588"/>
                  </a:cubicBezTo>
                  <a:cubicBezTo>
                    <a:pt x="16768" y="8504"/>
                    <a:pt x="14076" y="8061"/>
                    <a:pt x="11457" y="7303"/>
                  </a:cubicBezTo>
                  <a:cubicBezTo>
                    <a:pt x="8618" y="6483"/>
                    <a:pt x="5694" y="5548"/>
                    <a:pt x="3101" y="4091"/>
                  </a:cubicBezTo>
                  <a:cubicBezTo>
                    <a:pt x="1651" y="3278"/>
                    <a:pt x="610" y="1665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11"/>
            <p:cNvSpPr/>
            <p:nvPr/>
          </p:nvSpPr>
          <p:spPr>
            <a:xfrm>
              <a:off x="-1031825" y="3319885"/>
              <a:ext cx="3503657" cy="1873228"/>
            </a:xfrm>
            <a:custGeom>
              <a:rect b="b" l="l" r="r" t="t"/>
              <a:pathLst>
                <a:path extrusionOk="0" h="19635" w="36725">
                  <a:moveTo>
                    <a:pt x="16954" y="1"/>
                  </a:moveTo>
                  <a:cubicBezTo>
                    <a:pt x="16286" y="1"/>
                    <a:pt x="15614" y="74"/>
                    <a:pt x="14952" y="171"/>
                  </a:cubicBezTo>
                  <a:cubicBezTo>
                    <a:pt x="12377" y="548"/>
                    <a:pt x="9854" y="1265"/>
                    <a:pt x="7265" y="1521"/>
                  </a:cubicBezTo>
                  <a:cubicBezTo>
                    <a:pt x="6695" y="1577"/>
                    <a:pt x="6117" y="1609"/>
                    <a:pt x="5539" y="1609"/>
                  </a:cubicBezTo>
                  <a:cubicBezTo>
                    <a:pt x="3597" y="1609"/>
                    <a:pt x="1654" y="1252"/>
                    <a:pt x="1" y="281"/>
                  </a:cubicBezTo>
                  <a:lnTo>
                    <a:pt x="1" y="19635"/>
                  </a:lnTo>
                  <a:lnTo>
                    <a:pt x="36475" y="19631"/>
                  </a:lnTo>
                  <a:cubicBezTo>
                    <a:pt x="36475" y="19632"/>
                    <a:pt x="36475" y="19633"/>
                    <a:pt x="36475" y="19633"/>
                  </a:cubicBezTo>
                  <a:cubicBezTo>
                    <a:pt x="36487" y="19633"/>
                    <a:pt x="36711" y="18885"/>
                    <a:pt x="36714" y="18403"/>
                  </a:cubicBezTo>
                  <a:cubicBezTo>
                    <a:pt x="36724" y="16226"/>
                    <a:pt x="35596" y="14139"/>
                    <a:pt x="33976" y="12689"/>
                  </a:cubicBezTo>
                  <a:cubicBezTo>
                    <a:pt x="32353" y="11239"/>
                    <a:pt x="30277" y="10373"/>
                    <a:pt x="28159" y="9882"/>
                  </a:cubicBezTo>
                  <a:cubicBezTo>
                    <a:pt x="26487" y="9495"/>
                    <a:pt x="24618" y="9245"/>
                    <a:pt x="23486" y="7958"/>
                  </a:cubicBezTo>
                  <a:cubicBezTo>
                    <a:pt x="21967" y="6231"/>
                    <a:pt x="22458" y="3375"/>
                    <a:pt x="20995" y="1597"/>
                  </a:cubicBezTo>
                  <a:cubicBezTo>
                    <a:pt x="20309" y="759"/>
                    <a:pt x="19257" y="278"/>
                    <a:pt x="18188" y="98"/>
                  </a:cubicBezTo>
                  <a:cubicBezTo>
                    <a:pt x="17780" y="29"/>
                    <a:pt x="17367" y="1"/>
                    <a:pt x="16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11"/>
            <p:cNvSpPr/>
            <p:nvPr/>
          </p:nvSpPr>
          <p:spPr>
            <a:xfrm rot="10800000">
              <a:off x="14" y="5"/>
              <a:ext cx="458638" cy="472549"/>
            </a:xfrm>
            <a:custGeom>
              <a:rect b="b" l="l" r="r" t="t"/>
              <a:pathLst>
                <a:path extrusionOk="0" h="8717" w="8460">
                  <a:moveTo>
                    <a:pt x="8459" y="0"/>
                  </a:moveTo>
                  <a:cubicBezTo>
                    <a:pt x="7745" y="298"/>
                    <a:pt x="7035" y="605"/>
                    <a:pt x="6341" y="940"/>
                  </a:cubicBezTo>
                  <a:cubicBezTo>
                    <a:pt x="4675" y="1752"/>
                    <a:pt x="3050" y="2752"/>
                    <a:pt x="1821" y="4164"/>
                  </a:cubicBezTo>
                  <a:cubicBezTo>
                    <a:pt x="1274" y="4793"/>
                    <a:pt x="809" y="5496"/>
                    <a:pt x="498" y="6271"/>
                  </a:cubicBezTo>
                  <a:cubicBezTo>
                    <a:pt x="205" y="7002"/>
                    <a:pt x="37" y="7786"/>
                    <a:pt x="5" y="8573"/>
                  </a:cubicBezTo>
                  <a:cubicBezTo>
                    <a:pt x="5" y="8618"/>
                    <a:pt x="5" y="8667"/>
                    <a:pt x="1" y="8716"/>
                  </a:cubicBezTo>
                  <a:lnTo>
                    <a:pt x="152" y="8716"/>
                  </a:lnTo>
                  <a:cubicBezTo>
                    <a:pt x="184" y="7173"/>
                    <a:pt x="756" y="5704"/>
                    <a:pt x="1727" y="4503"/>
                  </a:cubicBezTo>
                  <a:cubicBezTo>
                    <a:pt x="2899" y="3062"/>
                    <a:pt x="4487" y="2033"/>
                    <a:pt x="6128" y="1209"/>
                  </a:cubicBezTo>
                  <a:cubicBezTo>
                    <a:pt x="6892" y="829"/>
                    <a:pt x="7672" y="490"/>
                    <a:pt x="8459" y="164"/>
                  </a:cubicBezTo>
                  <a:lnTo>
                    <a:pt x="8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11"/>
            <p:cNvSpPr/>
            <p:nvPr/>
          </p:nvSpPr>
          <p:spPr>
            <a:xfrm rot="10800000">
              <a:off x="9" y="13"/>
              <a:ext cx="719996" cy="685052"/>
            </a:xfrm>
            <a:custGeom>
              <a:rect b="b" l="l" r="r" t="t"/>
              <a:pathLst>
                <a:path extrusionOk="0" h="12637" w="13281">
                  <a:moveTo>
                    <a:pt x="13280" y="1"/>
                  </a:moveTo>
                  <a:cubicBezTo>
                    <a:pt x="12681" y="250"/>
                    <a:pt x="12072" y="491"/>
                    <a:pt x="11468" y="728"/>
                  </a:cubicBezTo>
                  <a:cubicBezTo>
                    <a:pt x="10418" y="1148"/>
                    <a:pt x="9365" y="1565"/>
                    <a:pt x="8336" y="2030"/>
                  </a:cubicBezTo>
                  <a:cubicBezTo>
                    <a:pt x="6480" y="2867"/>
                    <a:pt x="4683" y="3884"/>
                    <a:pt x="3188" y="5276"/>
                  </a:cubicBezTo>
                  <a:cubicBezTo>
                    <a:pt x="1801" y="6569"/>
                    <a:pt x="682" y="8195"/>
                    <a:pt x="253" y="10064"/>
                  </a:cubicBezTo>
                  <a:cubicBezTo>
                    <a:pt x="62" y="10897"/>
                    <a:pt x="0" y="11779"/>
                    <a:pt x="94" y="12636"/>
                  </a:cubicBezTo>
                  <a:lnTo>
                    <a:pt x="241" y="12636"/>
                  </a:lnTo>
                  <a:cubicBezTo>
                    <a:pt x="164" y="11934"/>
                    <a:pt x="188" y="11220"/>
                    <a:pt x="311" y="10530"/>
                  </a:cubicBezTo>
                  <a:cubicBezTo>
                    <a:pt x="637" y="8640"/>
                    <a:pt x="1670" y="6974"/>
                    <a:pt x="3021" y="5644"/>
                  </a:cubicBezTo>
                  <a:cubicBezTo>
                    <a:pt x="4471" y="4210"/>
                    <a:pt x="6239" y="3165"/>
                    <a:pt x="8076" y="2312"/>
                  </a:cubicBezTo>
                  <a:cubicBezTo>
                    <a:pt x="9778" y="1520"/>
                    <a:pt x="11554" y="895"/>
                    <a:pt x="13280" y="165"/>
                  </a:cubicBezTo>
                  <a:lnTo>
                    <a:pt x="132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11"/>
            <p:cNvSpPr/>
            <p:nvPr/>
          </p:nvSpPr>
          <p:spPr>
            <a:xfrm rot="10800000">
              <a:off x="19" y="-3"/>
              <a:ext cx="173534" cy="274953"/>
            </a:xfrm>
            <a:custGeom>
              <a:rect b="b" l="l" r="r" t="t"/>
              <a:pathLst>
                <a:path extrusionOk="0" h="5072" w="3201">
                  <a:moveTo>
                    <a:pt x="3200" y="1"/>
                  </a:moveTo>
                  <a:cubicBezTo>
                    <a:pt x="2597" y="327"/>
                    <a:pt x="2037" y="740"/>
                    <a:pt x="1559" y="1238"/>
                  </a:cubicBezTo>
                  <a:cubicBezTo>
                    <a:pt x="572" y="2271"/>
                    <a:pt x="0" y="3647"/>
                    <a:pt x="8" y="5071"/>
                  </a:cubicBezTo>
                  <a:lnTo>
                    <a:pt x="159" y="5071"/>
                  </a:lnTo>
                  <a:cubicBezTo>
                    <a:pt x="155" y="4525"/>
                    <a:pt x="236" y="3977"/>
                    <a:pt x="400" y="3455"/>
                  </a:cubicBezTo>
                  <a:cubicBezTo>
                    <a:pt x="845" y="2030"/>
                    <a:pt x="1911" y="887"/>
                    <a:pt x="3200" y="165"/>
                  </a:cubicBezTo>
                  <a:lnTo>
                    <a:pt x="32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11"/>
            <p:cNvSpPr/>
            <p:nvPr/>
          </p:nvSpPr>
          <p:spPr>
            <a:xfrm flipH="1">
              <a:off x="8208900" y="3519906"/>
              <a:ext cx="971410" cy="1673196"/>
            </a:xfrm>
            <a:custGeom>
              <a:rect b="b" l="l" r="r" t="t"/>
              <a:pathLst>
                <a:path extrusionOk="0" h="108140" w="62783">
                  <a:moveTo>
                    <a:pt x="5699" y="1"/>
                  </a:moveTo>
                  <a:cubicBezTo>
                    <a:pt x="3599" y="1"/>
                    <a:pt x="1440" y="820"/>
                    <a:pt x="0" y="2453"/>
                  </a:cubicBezTo>
                  <a:lnTo>
                    <a:pt x="0" y="108139"/>
                  </a:lnTo>
                  <a:lnTo>
                    <a:pt x="60641" y="108139"/>
                  </a:lnTo>
                  <a:cubicBezTo>
                    <a:pt x="62782" y="90176"/>
                    <a:pt x="55581" y="71699"/>
                    <a:pt x="42289" y="59369"/>
                  </a:cubicBezTo>
                  <a:cubicBezTo>
                    <a:pt x="34510" y="52155"/>
                    <a:pt x="25381" y="46379"/>
                    <a:pt x="19623" y="37235"/>
                  </a:cubicBezTo>
                  <a:cubicBezTo>
                    <a:pt x="13812" y="28009"/>
                    <a:pt x="11377" y="17474"/>
                    <a:pt x="12120" y="6634"/>
                  </a:cubicBezTo>
                  <a:cubicBezTo>
                    <a:pt x="12422" y="2202"/>
                    <a:pt x="9140" y="1"/>
                    <a:pt x="5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11"/>
            <p:cNvSpPr/>
            <p:nvPr/>
          </p:nvSpPr>
          <p:spPr>
            <a:xfrm rot="2700000">
              <a:off x="4134443" y="-246680"/>
              <a:ext cx="1386539" cy="1431238"/>
            </a:xfrm>
            <a:custGeom>
              <a:rect b="b" l="l" r="r" t="t"/>
              <a:pathLst>
                <a:path extrusionOk="0" h="25968" w="25157">
                  <a:moveTo>
                    <a:pt x="13603" y="0"/>
                  </a:moveTo>
                  <a:cubicBezTo>
                    <a:pt x="12500" y="0"/>
                    <a:pt x="11390" y="179"/>
                    <a:pt x="10309" y="561"/>
                  </a:cubicBezTo>
                  <a:cubicBezTo>
                    <a:pt x="7407" y="1588"/>
                    <a:pt x="4803" y="3116"/>
                    <a:pt x="2906" y="5642"/>
                  </a:cubicBezTo>
                  <a:cubicBezTo>
                    <a:pt x="1847" y="7057"/>
                    <a:pt x="1040" y="8588"/>
                    <a:pt x="664" y="10335"/>
                  </a:cubicBezTo>
                  <a:cubicBezTo>
                    <a:pt x="0" y="13430"/>
                    <a:pt x="306" y="16509"/>
                    <a:pt x="854" y="19575"/>
                  </a:cubicBezTo>
                  <a:cubicBezTo>
                    <a:pt x="1236" y="21720"/>
                    <a:pt x="2461" y="23291"/>
                    <a:pt x="4341" y="24353"/>
                  </a:cubicBezTo>
                  <a:cubicBezTo>
                    <a:pt x="6193" y="25401"/>
                    <a:pt x="8177" y="25968"/>
                    <a:pt x="10566" y="25968"/>
                  </a:cubicBezTo>
                  <a:cubicBezTo>
                    <a:pt x="10615" y="25968"/>
                    <a:pt x="10665" y="25967"/>
                    <a:pt x="10714" y="25967"/>
                  </a:cubicBezTo>
                  <a:cubicBezTo>
                    <a:pt x="11305" y="25934"/>
                    <a:pt x="12172" y="25921"/>
                    <a:pt x="13022" y="25748"/>
                  </a:cubicBezTo>
                  <a:cubicBezTo>
                    <a:pt x="13630" y="25625"/>
                    <a:pt x="14237" y="25496"/>
                    <a:pt x="14829" y="25306"/>
                  </a:cubicBezTo>
                  <a:cubicBezTo>
                    <a:pt x="21056" y="23297"/>
                    <a:pt x="25157" y="17319"/>
                    <a:pt x="24934" y="10601"/>
                  </a:cubicBezTo>
                  <a:cubicBezTo>
                    <a:pt x="24737" y="4708"/>
                    <a:pt x="19271" y="0"/>
                    <a:pt x="136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1" name="Google Shape;3011;p11"/>
          <p:cNvSpPr txBox="1"/>
          <p:nvPr>
            <p:ph hasCustomPrompt="1" type="title"/>
          </p:nvPr>
        </p:nvSpPr>
        <p:spPr>
          <a:xfrm>
            <a:off x="720000" y="1254138"/>
            <a:ext cx="7704000" cy="19725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012" name="Google Shape;3012;p11"/>
          <p:cNvSpPr txBox="1"/>
          <p:nvPr>
            <p:ph idx="1" type="subTitle"/>
          </p:nvPr>
        </p:nvSpPr>
        <p:spPr>
          <a:xfrm>
            <a:off x="720000" y="3382363"/>
            <a:ext cx="7704000" cy="5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3013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spTree>
      <p:nvGrpSpPr>
        <p:cNvPr id="3014" name="Shape 3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15" name="Google Shape;3015;p13"/>
          <p:cNvGrpSpPr/>
          <p:nvPr/>
        </p:nvGrpSpPr>
        <p:grpSpPr>
          <a:xfrm>
            <a:off x="-839422" y="-561370"/>
            <a:ext cx="10088220" cy="6803882"/>
            <a:chOff x="-839422" y="-561370"/>
            <a:chExt cx="10088220" cy="6803882"/>
          </a:xfrm>
        </p:grpSpPr>
        <p:sp>
          <p:nvSpPr>
            <p:cNvPr id="3016" name="Google Shape;3016;p13"/>
            <p:cNvSpPr/>
            <p:nvPr/>
          </p:nvSpPr>
          <p:spPr>
            <a:xfrm>
              <a:off x="6691973" y="-80655"/>
              <a:ext cx="2556825" cy="1562497"/>
            </a:xfrm>
            <a:custGeom>
              <a:rect b="b" l="l" r="r" t="t"/>
              <a:pathLst>
                <a:path extrusionOk="0" h="31437" w="51440">
                  <a:moveTo>
                    <a:pt x="51440" y="0"/>
                  </a:moveTo>
                  <a:lnTo>
                    <a:pt x="2368" y="363"/>
                  </a:lnTo>
                  <a:cubicBezTo>
                    <a:pt x="4510" y="748"/>
                    <a:pt x="5991" y="2928"/>
                    <a:pt x="6168" y="5098"/>
                  </a:cubicBezTo>
                  <a:cubicBezTo>
                    <a:pt x="6344" y="7271"/>
                    <a:pt x="5483" y="9393"/>
                    <a:pt x="4409" y="11289"/>
                  </a:cubicBezTo>
                  <a:cubicBezTo>
                    <a:pt x="3336" y="13182"/>
                    <a:pt x="2032" y="14958"/>
                    <a:pt x="1187" y="16966"/>
                  </a:cubicBezTo>
                  <a:cubicBezTo>
                    <a:pt x="537" y="18519"/>
                    <a:pt x="173" y="20188"/>
                    <a:pt x="84" y="21870"/>
                  </a:cubicBezTo>
                  <a:cubicBezTo>
                    <a:pt x="0" y="23437"/>
                    <a:pt x="163" y="25047"/>
                    <a:pt x="807" y="26476"/>
                  </a:cubicBezTo>
                  <a:cubicBezTo>
                    <a:pt x="1977" y="29075"/>
                    <a:pt x="4662" y="30795"/>
                    <a:pt x="7473" y="31273"/>
                  </a:cubicBezTo>
                  <a:cubicBezTo>
                    <a:pt x="8126" y="31385"/>
                    <a:pt x="8784" y="31437"/>
                    <a:pt x="9443" y="31437"/>
                  </a:cubicBezTo>
                  <a:cubicBezTo>
                    <a:pt x="11619" y="31437"/>
                    <a:pt x="13800" y="30870"/>
                    <a:pt x="15816" y="30020"/>
                  </a:cubicBezTo>
                  <a:cubicBezTo>
                    <a:pt x="18444" y="28912"/>
                    <a:pt x="20842" y="27341"/>
                    <a:pt x="23264" y="25836"/>
                  </a:cubicBezTo>
                  <a:cubicBezTo>
                    <a:pt x="27830" y="23001"/>
                    <a:pt x="32557" y="20360"/>
                    <a:pt x="37631" y="18589"/>
                  </a:cubicBezTo>
                  <a:cubicBezTo>
                    <a:pt x="41456" y="17253"/>
                    <a:pt x="45503" y="16426"/>
                    <a:pt x="49545" y="16426"/>
                  </a:cubicBezTo>
                  <a:cubicBezTo>
                    <a:pt x="50177" y="16426"/>
                    <a:pt x="50809" y="16446"/>
                    <a:pt x="51440" y="16488"/>
                  </a:cubicBezTo>
                  <a:lnTo>
                    <a:pt x="514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13"/>
            <p:cNvSpPr/>
            <p:nvPr/>
          </p:nvSpPr>
          <p:spPr>
            <a:xfrm rot="-5400000">
              <a:off x="-335098" y="335106"/>
              <a:ext cx="1181851" cy="511642"/>
            </a:xfrm>
            <a:custGeom>
              <a:rect b="b" l="l" r="r" t="t"/>
              <a:pathLst>
                <a:path extrusionOk="0" h="6847" w="15816">
                  <a:moveTo>
                    <a:pt x="0" y="0"/>
                  </a:moveTo>
                  <a:cubicBezTo>
                    <a:pt x="1127" y="3927"/>
                    <a:pt x="5286" y="6846"/>
                    <a:pt x="10251" y="6846"/>
                  </a:cubicBezTo>
                  <a:cubicBezTo>
                    <a:pt x="12292" y="6846"/>
                    <a:pt x="14199" y="6352"/>
                    <a:pt x="15815" y="5495"/>
                  </a:cubicBezTo>
                  <a:lnTo>
                    <a:pt x="158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13"/>
            <p:cNvSpPr/>
            <p:nvPr/>
          </p:nvSpPr>
          <p:spPr>
            <a:xfrm rot="2700000">
              <a:off x="-437688" y="3858749"/>
              <a:ext cx="1999546" cy="1964513"/>
            </a:xfrm>
            <a:custGeom>
              <a:rect b="b" l="l" r="r" t="t"/>
              <a:pathLst>
                <a:path extrusionOk="0" h="43570" w="49385">
                  <a:moveTo>
                    <a:pt x="39467" y="1"/>
                  </a:moveTo>
                  <a:cubicBezTo>
                    <a:pt x="37216" y="1"/>
                    <a:pt x="35049" y="462"/>
                    <a:pt x="32886" y="989"/>
                  </a:cubicBezTo>
                  <a:cubicBezTo>
                    <a:pt x="30056" y="1680"/>
                    <a:pt x="27233" y="2367"/>
                    <a:pt x="24304" y="2517"/>
                  </a:cubicBezTo>
                  <a:cubicBezTo>
                    <a:pt x="22006" y="2636"/>
                    <a:pt x="19704" y="2696"/>
                    <a:pt x="17420" y="3038"/>
                  </a:cubicBezTo>
                  <a:cubicBezTo>
                    <a:pt x="10296" y="4107"/>
                    <a:pt x="5152" y="8009"/>
                    <a:pt x="1509" y="14060"/>
                  </a:cubicBezTo>
                  <a:cubicBezTo>
                    <a:pt x="526" y="15694"/>
                    <a:pt x="1" y="17481"/>
                    <a:pt x="300" y="19434"/>
                  </a:cubicBezTo>
                  <a:cubicBezTo>
                    <a:pt x="582" y="21273"/>
                    <a:pt x="559" y="23123"/>
                    <a:pt x="413" y="24966"/>
                  </a:cubicBezTo>
                  <a:cubicBezTo>
                    <a:pt x="270" y="26727"/>
                    <a:pt x="366" y="28453"/>
                    <a:pt x="725" y="30174"/>
                  </a:cubicBezTo>
                  <a:cubicBezTo>
                    <a:pt x="1246" y="32681"/>
                    <a:pt x="2558" y="34809"/>
                    <a:pt x="3873" y="36952"/>
                  </a:cubicBezTo>
                  <a:cubicBezTo>
                    <a:pt x="4976" y="38752"/>
                    <a:pt x="6421" y="40140"/>
                    <a:pt x="8303" y="41096"/>
                  </a:cubicBezTo>
                  <a:cubicBezTo>
                    <a:pt x="11574" y="42760"/>
                    <a:pt x="15028" y="43569"/>
                    <a:pt x="18163" y="43569"/>
                  </a:cubicBezTo>
                  <a:cubicBezTo>
                    <a:pt x="18346" y="43569"/>
                    <a:pt x="18528" y="43566"/>
                    <a:pt x="18708" y="43561"/>
                  </a:cubicBezTo>
                  <a:cubicBezTo>
                    <a:pt x="18874" y="43564"/>
                    <a:pt x="19039" y="43565"/>
                    <a:pt x="19203" y="43565"/>
                  </a:cubicBezTo>
                  <a:cubicBezTo>
                    <a:pt x="23825" y="43565"/>
                    <a:pt x="27699" y="42455"/>
                    <a:pt x="31560" y="41253"/>
                  </a:cubicBezTo>
                  <a:cubicBezTo>
                    <a:pt x="35217" y="40107"/>
                    <a:pt x="38243" y="38037"/>
                    <a:pt x="40703" y="35112"/>
                  </a:cubicBezTo>
                  <a:cubicBezTo>
                    <a:pt x="44147" y="31011"/>
                    <a:pt x="46581" y="26425"/>
                    <a:pt x="47747" y="21151"/>
                  </a:cubicBezTo>
                  <a:cubicBezTo>
                    <a:pt x="48670" y="16983"/>
                    <a:pt x="49384" y="12825"/>
                    <a:pt x="48986" y="8534"/>
                  </a:cubicBezTo>
                  <a:cubicBezTo>
                    <a:pt x="48554" y="3931"/>
                    <a:pt x="44333" y="62"/>
                    <a:pt x="39700" y="3"/>
                  </a:cubicBezTo>
                  <a:cubicBezTo>
                    <a:pt x="39622" y="2"/>
                    <a:pt x="39545" y="1"/>
                    <a:pt x="39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13"/>
            <p:cNvSpPr/>
            <p:nvPr/>
          </p:nvSpPr>
          <p:spPr>
            <a:xfrm rot="1513357">
              <a:off x="627935" y="891031"/>
              <a:ext cx="235164" cy="271749"/>
            </a:xfrm>
            <a:custGeom>
              <a:rect b="b" l="l" r="r" t="t"/>
              <a:pathLst>
                <a:path extrusionOk="0" h="1567" w="1356">
                  <a:moveTo>
                    <a:pt x="685" y="1"/>
                  </a:moveTo>
                  <a:cubicBezTo>
                    <a:pt x="353" y="1"/>
                    <a:pt x="71" y="270"/>
                    <a:pt x="37" y="635"/>
                  </a:cubicBezTo>
                  <a:cubicBezTo>
                    <a:pt x="0" y="1040"/>
                    <a:pt x="362" y="1542"/>
                    <a:pt x="707" y="1565"/>
                  </a:cubicBezTo>
                  <a:cubicBezTo>
                    <a:pt x="715" y="1566"/>
                    <a:pt x="723" y="1566"/>
                    <a:pt x="731" y="1566"/>
                  </a:cubicBezTo>
                  <a:cubicBezTo>
                    <a:pt x="1017" y="1566"/>
                    <a:pt x="1274" y="1217"/>
                    <a:pt x="1315" y="765"/>
                  </a:cubicBezTo>
                  <a:cubicBezTo>
                    <a:pt x="1355" y="363"/>
                    <a:pt x="1116" y="44"/>
                    <a:pt x="747" y="4"/>
                  </a:cubicBezTo>
                  <a:cubicBezTo>
                    <a:pt x="726" y="2"/>
                    <a:pt x="706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20" name="Google Shape;3020;p13"/>
            <p:cNvGrpSpPr/>
            <p:nvPr/>
          </p:nvGrpSpPr>
          <p:grpSpPr>
            <a:xfrm rot="6103998">
              <a:off x="7169555" y="3945872"/>
              <a:ext cx="1738111" cy="1315249"/>
              <a:chOff x="365800" y="4214437"/>
              <a:chExt cx="4336883" cy="3281771"/>
            </a:xfrm>
          </p:grpSpPr>
          <p:sp>
            <p:nvSpPr>
              <p:cNvPr id="3021" name="Google Shape;3021;p13"/>
              <p:cNvSpPr/>
              <p:nvPr/>
            </p:nvSpPr>
            <p:spPr>
              <a:xfrm rot="2700000">
                <a:off x="1094547" y="4463877"/>
                <a:ext cx="1301111" cy="1437882"/>
              </a:xfrm>
              <a:custGeom>
                <a:rect b="b" l="l" r="r" t="t"/>
                <a:pathLst>
                  <a:path extrusionOk="0" h="9262" w="8381">
                    <a:moveTo>
                      <a:pt x="4431" y="0"/>
                    </a:moveTo>
                    <a:cubicBezTo>
                      <a:pt x="4060" y="0"/>
                      <a:pt x="3680" y="67"/>
                      <a:pt x="3302" y="203"/>
                    </a:cubicBezTo>
                    <a:cubicBezTo>
                      <a:pt x="2213" y="598"/>
                      <a:pt x="1645" y="1452"/>
                      <a:pt x="1256" y="2468"/>
                    </a:cubicBezTo>
                    <a:cubicBezTo>
                      <a:pt x="1113" y="2843"/>
                      <a:pt x="941" y="3195"/>
                      <a:pt x="705" y="3520"/>
                    </a:cubicBezTo>
                    <a:cubicBezTo>
                      <a:pt x="151" y="4285"/>
                      <a:pt x="1" y="5128"/>
                      <a:pt x="214" y="6044"/>
                    </a:cubicBezTo>
                    <a:cubicBezTo>
                      <a:pt x="609" y="7752"/>
                      <a:pt x="2004" y="8960"/>
                      <a:pt x="3857" y="9219"/>
                    </a:cubicBezTo>
                    <a:cubicBezTo>
                      <a:pt x="4055" y="9247"/>
                      <a:pt x="4251" y="9262"/>
                      <a:pt x="4443" y="9262"/>
                    </a:cubicBezTo>
                    <a:cubicBezTo>
                      <a:pt x="5009" y="9262"/>
                      <a:pt x="5547" y="9133"/>
                      <a:pt x="6065" y="8831"/>
                    </a:cubicBezTo>
                    <a:cubicBezTo>
                      <a:pt x="7675" y="7897"/>
                      <a:pt x="8360" y="6466"/>
                      <a:pt x="8363" y="4909"/>
                    </a:cubicBezTo>
                    <a:cubicBezTo>
                      <a:pt x="8380" y="3919"/>
                      <a:pt x="8253" y="3218"/>
                      <a:pt x="7825" y="2600"/>
                    </a:cubicBezTo>
                    <a:cubicBezTo>
                      <a:pt x="7507" y="2145"/>
                      <a:pt x="7191" y="1691"/>
                      <a:pt x="6859" y="1245"/>
                    </a:cubicBezTo>
                    <a:cubicBezTo>
                      <a:pt x="6249" y="430"/>
                      <a:pt x="5372" y="0"/>
                      <a:pt x="44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022" name="Google Shape;3022;p13"/>
              <p:cNvGrpSpPr/>
              <p:nvPr/>
            </p:nvGrpSpPr>
            <p:grpSpPr>
              <a:xfrm rot="1513453">
                <a:off x="639078" y="5031218"/>
                <a:ext cx="3882251" cy="1719749"/>
                <a:chOff x="-1207072" y="4254396"/>
                <a:chExt cx="1379987" cy="611303"/>
              </a:xfrm>
            </p:grpSpPr>
            <p:sp>
              <p:nvSpPr>
                <p:cNvPr id="3023" name="Google Shape;3023;p13"/>
                <p:cNvSpPr/>
                <p:nvPr/>
              </p:nvSpPr>
              <p:spPr>
                <a:xfrm>
                  <a:off x="-160216" y="4791396"/>
                  <a:ext cx="64298" cy="74303"/>
                </a:xfrm>
                <a:custGeom>
                  <a:rect b="b" l="l" r="r" t="t"/>
                  <a:pathLst>
                    <a:path extrusionOk="0" h="1567" w="1356">
                      <a:moveTo>
                        <a:pt x="685" y="1"/>
                      </a:moveTo>
                      <a:cubicBezTo>
                        <a:pt x="353" y="1"/>
                        <a:pt x="71" y="270"/>
                        <a:pt x="37" y="635"/>
                      </a:cubicBezTo>
                      <a:cubicBezTo>
                        <a:pt x="0" y="1040"/>
                        <a:pt x="362" y="1542"/>
                        <a:pt x="707" y="1565"/>
                      </a:cubicBezTo>
                      <a:cubicBezTo>
                        <a:pt x="715" y="1566"/>
                        <a:pt x="723" y="1566"/>
                        <a:pt x="731" y="1566"/>
                      </a:cubicBezTo>
                      <a:cubicBezTo>
                        <a:pt x="1017" y="1566"/>
                        <a:pt x="1274" y="1217"/>
                        <a:pt x="1315" y="765"/>
                      </a:cubicBezTo>
                      <a:cubicBezTo>
                        <a:pt x="1355" y="363"/>
                        <a:pt x="1116" y="44"/>
                        <a:pt x="747" y="4"/>
                      </a:cubicBezTo>
                      <a:cubicBezTo>
                        <a:pt x="726" y="2"/>
                        <a:pt x="706" y="1"/>
                        <a:pt x="68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4" name="Google Shape;3024;p13"/>
                <p:cNvSpPr/>
                <p:nvPr/>
              </p:nvSpPr>
              <p:spPr>
                <a:xfrm>
                  <a:off x="-551519" y="4545246"/>
                  <a:ext cx="46469" cy="59130"/>
                </a:xfrm>
                <a:custGeom>
                  <a:rect b="b" l="l" r="r" t="t"/>
                  <a:pathLst>
                    <a:path extrusionOk="0" h="1247" w="980">
                      <a:moveTo>
                        <a:pt x="543" y="1"/>
                      </a:moveTo>
                      <a:cubicBezTo>
                        <a:pt x="216" y="1"/>
                        <a:pt x="55" y="205"/>
                        <a:pt x="0" y="533"/>
                      </a:cubicBezTo>
                      <a:cubicBezTo>
                        <a:pt x="83" y="809"/>
                        <a:pt x="60" y="1157"/>
                        <a:pt x="446" y="1243"/>
                      </a:cubicBezTo>
                      <a:cubicBezTo>
                        <a:pt x="455" y="1245"/>
                        <a:pt x="465" y="1246"/>
                        <a:pt x="474" y="1246"/>
                      </a:cubicBezTo>
                      <a:cubicBezTo>
                        <a:pt x="683" y="1246"/>
                        <a:pt x="980" y="776"/>
                        <a:pt x="977" y="443"/>
                      </a:cubicBezTo>
                      <a:cubicBezTo>
                        <a:pt x="977" y="180"/>
                        <a:pt x="844" y="15"/>
                        <a:pt x="575" y="1"/>
                      </a:cubicBezTo>
                      <a:cubicBezTo>
                        <a:pt x="564" y="1"/>
                        <a:pt x="553" y="1"/>
                        <a:pt x="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5" name="Google Shape;3025;p13"/>
                <p:cNvSpPr/>
                <p:nvPr/>
              </p:nvSpPr>
              <p:spPr>
                <a:xfrm>
                  <a:off x="-1207072" y="4254396"/>
                  <a:ext cx="43387" cy="44620"/>
                </a:xfrm>
                <a:custGeom>
                  <a:rect b="b" l="l" r="r" t="t"/>
                  <a:pathLst>
                    <a:path extrusionOk="0" h="941" w="915">
                      <a:moveTo>
                        <a:pt x="412" y="1"/>
                      </a:moveTo>
                      <a:cubicBezTo>
                        <a:pt x="136" y="1"/>
                        <a:pt x="4" y="186"/>
                        <a:pt x="1" y="489"/>
                      </a:cubicBezTo>
                      <a:cubicBezTo>
                        <a:pt x="17" y="765"/>
                        <a:pt x="174" y="938"/>
                        <a:pt x="476" y="941"/>
                      </a:cubicBezTo>
                      <a:cubicBezTo>
                        <a:pt x="768" y="941"/>
                        <a:pt x="914" y="775"/>
                        <a:pt x="905" y="486"/>
                      </a:cubicBezTo>
                      <a:cubicBezTo>
                        <a:pt x="894" y="187"/>
                        <a:pt x="721" y="7"/>
                        <a:pt x="426" y="1"/>
                      </a:cubicBezTo>
                      <a:cubicBezTo>
                        <a:pt x="422" y="1"/>
                        <a:pt x="417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6" name="Google Shape;3026;p13"/>
                <p:cNvSpPr/>
                <p:nvPr/>
              </p:nvSpPr>
              <p:spPr>
                <a:xfrm>
                  <a:off x="-595937" y="4647767"/>
                  <a:ext cx="35468" cy="28498"/>
                </a:xfrm>
                <a:custGeom>
                  <a:rect b="b" l="l" r="r" t="t"/>
                  <a:pathLst>
                    <a:path extrusionOk="0" h="601" w="748">
                      <a:moveTo>
                        <a:pt x="305" y="0"/>
                      </a:moveTo>
                      <a:cubicBezTo>
                        <a:pt x="279" y="0"/>
                        <a:pt x="250" y="5"/>
                        <a:pt x="219" y="15"/>
                      </a:cubicBezTo>
                      <a:cubicBezTo>
                        <a:pt x="0" y="84"/>
                        <a:pt x="20" y="263"/>
                        <a:pt x="53" y="496"/>
                      </a:cubicBezTo>
                      <a:cubicBezTo>
                        <a:pt x="73" y="489"/>
                        <a:pt x="94" y="486"/>
                        <a:pt x="114" y="486"/>
                      </a:cubicBezTo>
                      <a:cubicBezTo>
                        <a:pt x="239" y="486"/>
                        <a:pt x="352" y="600"/>
                        <a:pt x="479" y="600"/>
                      </a:cubicBezTo>
                      <a:cubicBezTo>
                        <a:pt x="531" y="600"/>
                        <a:pt x="586" y="581"/>
                        <a:pt x="644" y="526"/>
                      </a:cubicBezTo>
                      <a:cubicBezTo>
                        <a:pt x="747" y="430"/>
                        <a:pt x="647" y="320"/>
                        <a:pt x="591" y="231"/>
                      </a:cubicBezTo>
                      <a:cubicBezTo>
                        <a:pt x="519" y="117"/>
                        <a:pt x="440" y="0"/>
                        <a:pt x="30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7" name="Google Shape;3027;p13"/>
                <p:cNvSpPr/>
                <p:nvPr/>
              </p:nvSpPr>
              <p:spPr>
                <a:xfrm>
                  <a:off x="148922" y="4571245"/>
                  <a:ext cx="23993" cy="31438"/>
                </a:xfrm>
                <a:custGeom>
                  <a:rect b="b" l="l" r="r" t="t"/>
                  <a:pathLst>
                    <a:path extrusionOk="0" h="663" w="506">
                      <a:moveTo>
                        <a:pt x="323" y="0"/>
                      </a:moveTo>
                      <a:cubicBezTo>
                        <a:pt x="283" y="0"/>
                        <a:pt x="241" y="13"/>
                        <a:pt x="207" y="41"/>
                      </a:cubicBezTo>
                      <a:cubicBezTo>
                        <a:pt x="1" y="197"/>
                        <a:pt x="4" y="403"/>
                        <a:pt x="124" y="662"/>
                      </a:cubicBezTo>
                      <a:cubicBezTo>
                        <a:pt x="416" y="549"/>
                        <a:pt x="505" y="353"/>
                        <a:pt x="472" y="124"/>
                      </a:cubicBezTo>
                      <a:cubicBezTo>
                        <a:pt x="462" y="43"/>
                        <a:pt x="395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028" name="Google Shape;3028;p13"/>
              <p:cNvSpPr/>
              <p:nvPr/>
            </p:nvSpPr>
            <p:spPr>
              <a:xfrm rot="1513411">
                <a:off x="424199" y="4842248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9" name="Google Shape;3029;p13"/>
              <p:cNvSpPr/>
              <p:nvPr/>
            </p:nvSpPr>
            <p:spPr>
              <a:xfrm rot="1513422">
                <a:off x="789050" y="4813234"/>
                <a:ext cx="99781" cy="80171"/>
              </a:xfrm>
              <a:custGeom>
                <a:rect b="b" l="l" r="r" t="t"/>
                <a:pathLst>
                  <a:path extrusionOk="0" h="601" w="748">
                    <a:moveTo>
                      <a:pt x="305" y="0"/>
                    </a:moveTo>
                    <a:cubicBezTo>
                      <a:pt x="279" y="0"/>
                      <a:pt x="250" y="5"/>
                      <a:pt x="219" y="15"/>
                    </a:cubicBezTo>
                    <a:cubicBezTo>
                      <a:pt x="0" y="84"/>
                      <a:pt x="20" y="263"/>
                      <a:pt x="53" y="496"/>
                    </a:cubicBezTo>
                    <a:cubicBezTo>
                      <a:pt x="73" y="489"/>
                      <a:pt x="94" y="486"/>
                      <a:pt x="114" y="486"/>
                    </a:cubicBezTo>
                    <a:cubicBezTo>
                      <a:pt x="239" y="486"/>
                      <a:pt x="352" y="600"/>
                      <a:pt x="479" y="600"/>
                    </a:cubicBezTo>
                    <a:cubicBezTo>
                      <a:pt x="531" y="600"/>
                      <a:pt x="586" y="581"/>
                      <a:pt x="644" y="526"/>
                    </a:cubicBezTo>
                    <a:cubicBezTo>
                      <a:pt x="747" y="430"/>
                      <a:pt x="647" y="320"/>
                      <a:pt x="591" y="231"/>
                    </a:cubicBezTo>
                    <a:cubicBezTo>
                      <a:pt x="519" y="117"/>
                      <a:pt x="440" y="0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13"/>
              <p:cNvSpPr/>
              <p:nvPr/>
            </p:nvSpPr>
            <p:spPr>
              <a:xfrm rot="1513411">
                <a:off x="2771898" y="6061002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31" name="Google Shape;3031;p13"/>
            <p:cNvSpPr/>
            <p:nvPr/>
          </p:nvSpPr>
          <p:spPr>
            <a:xfrm>
              <a:off x="1648182" y="-561370"/>
              <a:ext cx="3103454" cy="1181681"/>
            </a:xfrm>
            <a:custGeom>
              <a:rect b="b" l="l" r="r" t="t"/>
              <a:pathLst>
                <a:path extrusionOk="0" h="177363" w="261674">
                  <a:moveTo>
                    <a:pt x="1300" y="102929"/>
                  </a:moveTo>
                  <a:cubicBezTo>
                    <a:pt x="-270" y="86533"/>
                    <a:pt x="-1110" y="65092"/>
                    <a:pt x="2927" y="51033"/>
                  </a:cubicBezTo>
                  <a:cubicBezTo>
                    <a:pt x="6964" y="36974"/>
                    <a:pt x="12851" y="26574"/>
                    <a:pt x="25524" y="18573"/>
                  </a:cubicBezTo>
                  <a:cubicBezTo>
                    <a:pt x="38197" y="10572"/>
                    <a:pt x="55473" y="5929"/>
                    <a:pt x="78966" y="3027"/>
                  </a:cubicBezTo>
                  <a:cubicBezTo>
                    <a:pt x="102459" y="125"/>
                    <a:pt x="140692" y="-1076"/>
                    <a:pt x="166483" y="1160"/>
                  </a:cubicBezTo>
                  <a:cubicBezTo>
                    <a:pt x="192274" y="3396"/>
                    <a:pt x="218505" y="8117"/>
                    <a:pt x="233710" y="16442"/>
                  </a:cubicBezTo>
                  <a:cubicBezTo>
                    <a:pt x="248915" y="24768"/>
                    <a:pt x="253136" y="38172"/>
                    <a:pt x="257713" y="51113"/>
                  </a:cubicBezTo>
                  <a:cubicBezTo>
                    <a:pt x="262290" y="64054"/>
                    <a:pt x="262031" y="79426"/>
                    <a:pt x="261173" y="94086"/>
                  </a:cubicBezTo>
                  <a:cubicBezTo>
                    <a:pt x="260315" y="108747"/>
                    <a:pt x="257840" y="127442"/>
                    <a:pt x="252564" y="139076"/>
                  </a:cubicBezTo>
                  <a:cubicBezTo>
                    <a:pt x="247288" y="150710"/>
                    <a:pt x="241252" y="157796"/>
                    <a:pt x="229519" y="163889"/>
                  </a:cubicBezTo>
                  <a:cubicBezTo>
                    <a:pt x="217786" y="169983"/>
                    <a:pt x="201711" y="173485"/>
                    <a:pt x="182166" y="175637"/>
                  </a:cubicBezTo>
                  <a:cubicBezTo>
                    <a:pt x="162621" y="177789"/>
                    <a:pt x="133946" y="177615"/>
                    <a:pt x="112247" y="176800"/>
                  </a:cubicBezTo>
                  <a:cubicBezTo>
                    <a:pt x="90548" y="175985"/>
                    <a:pt x="68623" y="175312"/>
                    <a:pt x="51973" y="170747"/>
                  </a:cubicBezTo>
                  <a:cubicBezTo>
                    <a:pt x="35323" y="166182"/>
                    <a:pt x="20795" y="160714"/>
                    <a:pt x="12349" y="149411"/>
                  </a:cubicBezTo>
                  <a:cubicBezTo>
                    <a:pt x="3904" y="138108"/>
                    <a:pt x="2870" y="119325"/>
                    <a:pt x="1300" y="1029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</p:grpSp>
      <p:sp>
        <p:nvSpPr>
          <p:cNvPr id="3032" name="Google Shape;3032;p13"/>
          <p:cNvSpPr txBox="1"/>
          <p:nvPr>
            <p:ph type="title"/>
          </p:nvPr>
        </p:nvSpPr>
        <p:spPr>
          <a:xfrm>
            <a:off x="2048238" y="1313550"/>
            <a:ext cx="5047500" cy="18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33" name="Google Shape;3033;p13"/>
          <p:cNvSpPr txBox="1"/>
          <p:nvPr>
            <p:ph idx="1" type="subTitle"/>
          </p:nvPr>
        </p:nvSpPr>
        <p:spPr>
          <a:xfrm>
            <a:off x="2048266" y="3116550"/>
            <a:ext cx="5047500" cy="713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">
    <p:spTree>
      <p:nvGrpSpPr>
        <p:cNvPr id="3034" name="Shape 3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35" name="Google Shape;3035;p14"/>
          <p:cNvGrpSpPr/>
          <p:nvPr/>
        </p:nvGrpSpPr>
        <p:grpSpPr>
          <a:xfrm>
            <a:off x="-643575" y="-770227"/>
            <a:ext cx="11151094" cy="6612276"/>
            <a:chOff x="-643575" y="-770227"/>
            <a:chExt cx="11151094" cy="6612276"/>
          </a:xfrm>
        </p:grpSpPr>
        <p:sp>
          <p:nvSpPr>
            <p:cNvPr id="3036" name="Google Shape;3036;p14"/>
            <p:cNvSpPr/>
            <p:nvPr/>
          </p:nvSpPr>
          <p:spPr>
            <a:xfrm>
              <a:off x="-643575" y="3967875"/>
              <a:ext cx="3362050" cy="1665525"/>
            </a:xfrm>
            <a:custGeom>
              <a:rect b="b" l="l" r="r" t="t"/>
              <a:pathLst>
                <a:path extrusionOk="0" h="66621" w="134482">
                  <a:moveTo>
                    <a:pt x="51432" y="0"/>
                  </a:moveTo>
                  <a:cubicBezTo>
                    <a:pt x="43021" y="0"/>
                    <a:pt x="34599" y="2193"/>
                    <a:pt x="26846" y="6228"/>
                  </a:cubicBezTo>
                  <a:cubicBezTo>
                    <a:pt x="24151" y="7632"/>
                    <a:pt x="21536" y="9257"/>
                    <a:pt x="19034" y="11095"/>
                  </a:cubicBezTo>
                  <a:cubicBezTo>
                    <a:pt x="13567" y="15093"/>
                    <a:pt x="8236" y="20185"/>
                    <a:pt x="4689" y="25995"/>
                  </a:cubicBezTo>
                  <a:cubicBezTo>
                    <a:pt x="1603" y="31052"/>
                    <a:pt x="0" y="37324"/>
                    <a:pt x="1751" y="42982"/>
                  </a:cubicBezTo>
                  <a:cubicBezTo>
                    <a:pt x="3045" y="47161"/>
                    <a:pt x="6046" y="50642"/>
                    <a:pt x="9539" y="53275"/>
                  </a:cubicBezTo>
                  <a:cubicBezTo>
                    <a:pt x="15419" y="57704"/>
                    <a:pt x="21911" y="60189"/>
                    <a:pt x="29104" y="61374"/>
                  </a:cubicBezTo>
                  <a:cubicBezTo>
                    <a:pt x="37277" y="62722"/>
                    <a:pt x="45485" y="63861"/>
                    <a:pt x="53715" y="64791"/>
                  </a:cubicBezTo>
                  <a:cubicBezTo>
                    <a:pt x="63141" y="65856"/>
                    <a:pt x="72739" y="66621"/>
                    <a:pt x="82278" y="66621"/>
                  </a:cubicBezTo>
                  <a:cubicBezTo>
                    <a:pt x="97759" y="66621"/>
                    <a:pt x="113082" y="64606"/>
                    <a:pt x="127252" y="58584"/>
                  </a:cubicBezTo>
                  <a:cubicBezTo>
                    <a:pt x="130193" y="57334"/>
                    <a:pt x="133381" y="55548"/>
                    <a:pt x="134141" y="52443"/>
                  </a:cubicBezTo>
                  <a:cubicBezTo>
                    <a:pt x="134481" y="51051"/>
                    <a:pt x="134267" y="49570"/>
                    <a:pt x="133781" y="48224"/>
                  </a:cubicBezTo>
                  <a:cubicBezTo>
                    <a:pt x="132939" y="45887"/>
                    <a:pt x="131286" y="43851"/>
                    <a:pt x="129173" y="42551"/>
                  </a:cubicBezTo>
                  <a:cubicBezTo>
                    <a:pt x="127124" y="41292"/>
                    <a:pt x="124735" y="40739"/>
                    <a:pt x="122424" y="40079"/>
                  </a:cubicBezTo>
                  <a:cubicBezTo>
                    <a:pt x="112093" y="37124"/>
                    <a:pt x="102142" y="31607"/>
                    <a:pt x="94505" y="23996"/>
                  </a:cubicBezTo>
                  <a:cubicBezTo>
                    <a:pt x="88960" y="18469"/>
                    <a:pt x="84319" y="12523"/>
                    <a:pt x="77717" y="8066"/>
                  </a:cubicBezTo>
                  <a:cubicBezTo>
                    <a:pt x="69533" y="2543"/>
                    <a:pt x="60489" y="0"/>
                    <a:pt x="5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14"/>
            <p:cNvSpPr/>
            <p:nvPr/>
          </p:nvSpPr>
          <p:spPr>
            <a:xfrm>
              <a:off x="1398100" y="-325300"/>
              <a:ext cx="1320375" cy="646125"/>
            </a:xfrm>
            <a:custGeom>
              <a:rect b="b" l="l" r="r" t="t"/>
              <a:pathLst>
                <a:path extrusionOk="0" h="25845" w="52815">
                  <a:moveTo>
                    <a:pt x="16375" y="0"/>
                  </a:moveTo>
                  <a:cubicBezTo>
                    <a:pt x="11695" y="0"/>
                    <a:pt x="7254" y="3229"/>
                    <a:pt x="3763" y="6073"/>
                  </a:cubicBezTo>
                  <a:cubicBezTo>
                    <a:pt x="0" y="9142"/>
                    <a:pt x="168" y="13798"/>
                    <a:pt x="2552" y="17814"/>
                  </a:cubicBezTo>
                  <a:cubicBezTo>
                    <a:pt x="3929" y="20141"/>
                    <a:pt x="5671" y="22400"/>
                    <a:pt x="8128" y="23526"/>
                  </a:cubicBezTo>
                  <a:cubicBezTo>
                    <a:pt x="9637" y="24218"/>
                    <a:pt x="11314" y="24432"/>
                    <a:pt x="12962" y="24628"/>
                  </a:cubicBezTo>
                  <a:cubicBezTo>
                    <a:pt x="18541" y="25295"/>
                    <a:pt x="24190" y="25844"/>
                    <a:pt x="29805" y="25844"/>
                  </a:cubicBezTo>
                  <a:cubicBezTo>
                    <a:pt x="34398" y="25844"/>
                    <a:pt x="38968" y="25477"/>
                    <a:pt x="43460" y="24508"/>
                  </a:cubicBezTo>
                  <a:cubicBezTo>
                    <a:pt x="45588" y="24048"/>
                    <a:pt x="47733" y="23436"/>
                    <a:pt x="49518" y="22189"/>
                  </a:cubicBezTo>
                  <a:cubicBezTo>
                    <a:pt x="51304" y="20945"/>
                    <a:pt x="52692" y="18963"/>
                    <a:pt x="52739" y="16786"/>
                  </a:cubicBezTo>
                  <a:cubicBezTo>
                    <a:pt x="52814" y="13258"/>
                    <a:pt x="49505" y="10576"/>
                    <a:pt x="46204" y="9335"/>
                  </a:cubicBezTo>
                  <a:cubicBezTo>
                    <a:pt x="40195" y="7077"/>
                    <a:pt x="33327" y="7610"/>
                    <a:pt x="27545" y="4818"/>
                  </a:cubicBezTo>
                  <a:cubicBezTo>
                    <a:pt x="24511" y="3353"/>
                    <a:pt x="21856" y="999"/>
                    <a:pt x="18568" y="247"/>
                  </a:cubicBezTo>
                  <a:cubicBezTo>
                    <a:pt x="17833" y="78"/>
                    <a:pt x="17101" y="0"/>
                    <a:pt x="16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14"/>
            <p:cNvSpPr/>
            <p:nvPr/>
          </p:nvSpPr>
          <p:spPr>
            <a:xfrm>
              <a:off x="575575" y="3629650"/>
              <a:ext cx="116375" cy="96850"/>
            </a:xfrm>
            <a:custGeom>
              <a:rect b="b" l="l" r="r" t="t"/>
              <a:pathLst>
                <a:path extrusionOk="0" h="3874" w="4655">
                  <a:moveTo>
                    <a:pt x="1876" y="0"/>
                  </a:moveTo>
                  <a:cubicBezTo>
                    <a:pt x="1658" y="0"/>
                    <a:pt x="1447" y="21"/>
                    <a:pt x="1254" y="60"/>
                  </a:cubicBezTo>
                  <a:cubicBezTo>
                    <a:pt x="624" y="189"/>
                    <a:pt x="1" y="471"/>
                    <a:pt x="104" y="1234"/>
                  </a:cubicBezTo>
                  <a:cubicBezTo>
                    <a:pt x="162" y="1659"/>
                    <a:pt x="422" y="2026"/>
                    <a:pt x="674" y="2369"/>
                  </a:cubicBezTo>
                  <a:cubicBezTo>
                    <a:pt x="1119" y="2978"/>
                    <a:pt x="1482" y="3873"/>
                    <a:pt x="2329" y="3873"/>
                  </a:cubicBezTo>
                  <a:cubicBezTo>
                    <a:pt x="2339" y="3873"/>
                    <a:pt x="2350" y="3873"/>
                    <a:pt x="2360" y="3873"/>
                  </a:cubicBezTo>
                  <a:cubicBezTo>
                    <a:pt x="3066" y="3858"/>
                    <a:pt x="3736" y="3303"/>
                    <a:pt x="4093" y="2730"/>
                  </a:cubicBezTo>
                  <a:cubicBezTo>
                    <a:pt x="4209" y="2545"/>
                    <a:pt x="4292" y="2351"/>
                    <a:pt x="4331" y="2164"/>
                  </a:cubicBezTo>
                  <a:cubicBezTo>
                    <a:pt x="4654" y="674"/>
                    <a:pt x="3140" y="0"/>
                    <a:pt x="1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14"/>
            <p:cNvSpPr/>
            <p:nvPr/>
          </p:nvSpPr>
          <p:spPr>
            <a:xfrm rot="-5848863">
              <a:off x="7730536" y="-655159"/>
              <a:ext cx="2573131" cy="2668532"/>
            </a:xfrm>
            <a:custGeom>
              <a:rect b="b" l="l" r="r" t="t"/>
              <a:pathLst>
                <a:path extrusionOk="0" h="106740" w="102924">
                  <a:moveTo>
                    <a:pt x="59886" y="1"/>
                  </a:moveTo>
                  <a:cubicBezTo>
                    <a:pt x="55848" y="1"/>
                    <a:pt x="51817" y="886"/>
                    <a:pt x="48323" y="2740"/>
                  </a:cubicBezTo>
                  <a:cubicBezTo>
                    <a:pt x="39634" y="7349"/>
                    <a:pt x="39644" y="14701"/>
                    <a:pt x="38283" y="23384"/>
                  </a:cubicBezTo>
                  <a:cubicBezTo>
                    <a:pt x="37227" y="30128"/>
                    <a:pt x="33264" y="37058"/>
                    <a:pt x="27052" y="40233"/>
                  </a:cubicBezTo>
                  <a:cubicBezTo>
                    <a:pt x="19968" y="43849"/>
                    <a:pt x="8700" y="48342"/>
                    <a:pt x="6745" y="57037"/>
                  </a:cubicBezTo>
                  <a:cubicBezTo>
                    <a:pt x="6228" y="59342"/>
                    <a:pt x="6657" y="61704"/>
                    <a:pt x="6028" y="64004"/>
                  </a:cubicBezTo>
                  <a:cubicBezTo>
                    <a:pt x="5383" y="66356"/>
                    <a:pt x="3275" y="68223"/>
                    <a:pt x="2274" y="70485"/>
                  </a:cubicBezTo>
                  <a:cubicBezTo>
                    <a:pt x="1256" y="72789"/>
                    <a:pt x="664" y="75289"/>
                    <a:pt x="570" y="77807"/>
                  </a:cubicBezTo>
                  <a:cubicBezTo>
                    <a:pt x="0" y="92886"/>
                    <a:pt x="15837" y="102490"/>
                    <a:pt x="28884" y="104967"/>
                  </a:cubicBezTo>
                  <a:cubicBezTo>
                    <a:pt x="29701" y="105121"/>
                    <a:pt x="30524" y="105271"/>
                    <a:pt x="31353" y="105406"/>
                  </a:cubicBezTo>
                  <a:cubicBezTo>
                    <a:pt x="36436" y="106246"/>
                    <a:pt x="41752" y="106739"/>
                    <a:pt x="46985" y="106739"/>
                  </a:cubicBezTo>
                  <a:cubicBezTo>
                    <a:pt x="49842" y="106739"/>
                    <a:pt x="52675" y="106592"/>
                    <a:pt x="55431" y="106275"/>
                  </a:cubicBezTo>
                  <a:cubicBezTo>
                    <a:pt x="66647" y="104980"/>
                    <a:pt x="77398" y="100434"/>
                    <a:pt x="85968" y="93052"/>
                  </a:cubicBezTo>
                  <a:cubicBezTo>
                    <a:pt x="90936" y="88772"/>
                    <a:pt x="95224" y="83615"/>
                    <a:pt x="98026" y="77685"/>
                  </a:cubicBezTo>
                  <a:cubicBezTo>
                    <a:pt x="102336" y="68560"/>
                    <a:pt x="102924" y="57959"/>
                    <a:pt x="100923" y="48069"/>
                  </a:cubicBezTo>
                  <a:cubicBezTo>
                    <a:pt x="98924" y="38180"/>
                    <a:pt x="94473" y="28926"/>
                    <a:pt x="89108" y="20379"/>
                  </a:cubicBezTo>
                  <a:cubicBezTo>
                    <a:pt x="84511" y="13057"/>
                    <a:pt x="78880" y="5900"/>
                    <a:pt x="71000" y="2342"/>
                  </a:cubicBezTo>
                  <a:cubicBezTo>
                    <a:pt x="67593" y="805"/>
                    <a:pt x="63736" y="1"/>
                    <a:pt x="59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14"/>
            <p:cNvSpPr/>
            <p:nvPr/>
          </p:nvSpPr>
          <p:spPr>
            <a:xfrm>
              <a:off x="534075" y="3169300"/>
              <a:ext cx="371850" cy="522300"/>
            </a:xfrm>
            <a:custGeom>
              <a:rect b="b" l="l" r="r" t="t"/>
              <a:pathLst>
                <a:path extrusionOk="0" h="20892" w="14874">
                  <a:moveTo>
                    <a:pt x="6651" y="0"/>
                  </a:moveTo>
                  <a:cubicBezTo>
                    <a:pt x="5334" y="0"/>
                    <a:pt x="4001" y="425"/>
                    <a:pt x="2951" y="1228"/>
                  </a:cubicBezTo>
                  <a:cubicBezTo>
                    <a:pt x="949" y="2761"/>
                    <a:pt x="0" y="5451"/>
                    <a:pt x="302" y="7957"/>
                  </a:cubicBezTo>
                  <a:cubicBezTo>
                    <a:pt x="681" y="11113"/>
                    <a:pt x="2785" y="13776"/>
                    <a:pt x="4993" y="16061"/>
                  </a:cubicBezTo>
                  <a:cubicBezTo>
                    <a:pt x="6418" y="17539"/>
                    <a:pt x="9415" y="20891"/>
                    <a:pt x="11788" y="20891"/>
                  </a:cubicBezTo>
                  <a:cubicBezTo>
                    <a:pt x="12629" y="20891"/>
                    <a:pt x="13391" y="20470"/>
                    <a:pt x="13977" y="19395"/>
                  </a:cubicBezTo>
                  <a:cubicBezTo>
                    <a:pt x="14874" y="17749"/>
                    <a:pt x="14125" y="16144"/>
                    <a:pt x="13718" y="14543"/>
                  </a:cubicBezTo>
                  <a:cubicBezTo>
                    <a:pt x="13091" y="12084"/>
                    <a:pt x="12944" y="9756"/>
                    <a:pt x="12696" y="7230"/>
                  </a:cubicBezTo>
                  <a:cubicBezTo>
                    <a:pt x="12472" y="4939"/>
                    <a:pt x="11797" y="2506"/>
                    <a:pt x="9983" y="1091"/>
                  </a:cubicBezTo>
                  <a:cubicBezTo>
                    <a:pt x="9035" y="352"/>
                    <a:pt x="7850" y="0"/>
                    <a:pt x="66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14"/>
            <p:cNvSpPr/>
            <p:nvPr/>
          </p:nvSpPr>
          <p:spPr>
            <a:xfrm>
              <a:off x="3107125" y="4207200"/>
              <a:ext cx="695750" cy="588425"/>
            </a:xfrm>
            <a:custGeom>
              <a:rect b="b" l="l" r="r" t="t"/>
              <a:pathLst>
                <a:path extrusionOk="0" h="23537" w="27830">
                  <a:moveTo>
                    <a:pt x="17298" y="0"/>
                  </a:moveTo>
                  <a:cubicBezTo>
                    <a:pt x="14384" y="0"/>
                    <a:pt x="11355" y="1565"/>
                    <a:pt x="10215" y="4263"/>
                  </a:cubicBezTo>
                  <a:cubicBezTo>
                    <a:pt x="9067" y="6979"/>
                    <a:pt x="6990" y="6611"/>
                    <a:pt x="4625" y="7647"/>
                  </a:cubicBezTo>
                  <a:cubicBezTo>
                    <a:pt x="2959" y="8375"/>
                    <a:pt x="1386" y="9451"/>
                    <a:pt x="726" y="11215"/>
                  </a:cubicBezTo>
                  <a:cubicBezTo>
                    <a:pt x="1" y="13146"/>
                    <a:pt x="979" y="15440"/>
                    <a:pt x="2140" y="17005"/>
                  </a:cubicBezTo>
                  <a:cubicBezTo>
                    <a:pt x="4997" y="20853"/>
                    <a:pt x="9361" y="23010"/>
                    <a:pt x="14017" y="23450"/>
                  </a:cubicBezTo>
                  <a:cubicBezTo>
                    <a:pt x="14622" y="23508"/>
                    <a:pt x="15233" y="23537"/>
                    <a:pt x="15846" y="23537"/>
                  </a:cubicBezTo>
                  <a:cubicBezTo>
                    <a:pt x="16179" y="23537"/>
                    <a:pt x="16512" y="23528"/>
                    <a:pt x="16846" y="23511"/>
                  </a:cubicBezTo>
                  <a:cubicBezTo>
                    <a:pt x="18414" y="23430"/>
                    <a:pt x="20342" y="23086"/>
                    <a:pt x="21605" y="22071"/>
                  </a:cubicBezTo>
                  <a:cubicBezTo>
                    <a:pt x="22894" y="21034"/>
                    <a:pt x="22844" y="19262"/>
                    <a:pt x="23510" y="17874"/>
                  </a:cubicBezTo>
                  <a:cubicBezTo>
                    <a:pt x="23881" y="17099"/>
                    <a:pt x="24562" y="16489"/>
                    <a:pt x="25074" y="15777"/>
                  </a:cubicBezTo>
                  <a:cubicBezTo>
                    <a:pt x="26452" y="13867"/>
                    <a:pt x="27829" y="11289"/>
                    <a:pt x="27635" y="8858"/>
                  </a:cubicBezTo>
                  <a:cubicBezTo>
                    <a:pt x="27335" y="5106"/>
                    <a:pt x="22642" y="1118"/>
                    <a:pt x="19183" y="232"/>
                  </a:cubicBezTo>
                  <a:cubicBezTo>
                    <a:pt x="18574" y="76"/>
                    <a:pt x="17939" y="0"/>
                    <a:pt x="17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14"/>
            <p:cNvSpPr/>
            <p:nvPr/>
          </p:nvSpPr>
          <p:spPr>
            <a:xfrm>
              <a:off x="2923000" y="266525"/>
              <a:ext cx="184125" cy="134100"/>
            </a:xfrm>
            <a:custGeom>
              <a:rect b="b" l="l" r="r" t="t"/>
              <a:pathLst>
                <a:path extrusionOk="0" h="5364" w="7365">
                  <a:moveTo>
                    <a:pt x="4207" y="1"/>
                  </a:moveTo>
                  <a:cubicBezTo>
                    <a:pt x="3123" y="1"/>
                    <a:pt x="1986" y="345"/>
                    <a:pt x="1141" y="833"/>
                  </a:cubicBezTo>
                  <a:cubicBezTo>
                    <a:pt x="152" y="1397"/>
                    <a:pt x="0" y="2789"/>
                    <a:pt x="660" y="3667"/>
                  </a:cubicBezTo>
                  <a:cubicBezTo>
                    <a:pt x="1078" y="4224"/>
                    <a:pt x="1722" y="4573"/>
                    <a:pt x="2378" y="4808"/>
                  </a:cubicBezTo>
                  <a:cubicBezTo>
                    <a:pt x="3144" y="5084"/>
                    <a:pt x="3949" y="5364"/>
                    <a:pt x="4712" y="5364"/>
                  </a:cubicBezTo>
                  <a:cubicBezTo>
                    <a:pt x="5380" y="5364"/>
                    <a:pt x="6016" y="5150"/>
                    <a:pt x="6568" y="4531"/>
                  </a:cubicBezTo>
                  <a:cubicBezTo>
                    <a:pt x="7052" y="3983"/>
                    <a:pt x="7315" y="3255"/>
                    <a:pt x="7352" y="2525"/>
                  </a:cubicBezTo>
                  <a:cubicBezTo>
                    <a:pt x="7365" y="2247"/>
                    <a:pt x="7345" y="1964"/>
                    <a:pt x="7228" y="1711"/>
                  </a:cubicBezTo>
                  <a:cubicBezTo>
                    <a:pt x="6654" y="466"/>
                    <a:pt x="5466" y="1"/>
                    <a:pt x="4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14"/>
            <p:cNvSpPr/>
            <p:nvPr/>
          </p:nvSpPr>
          <p:spPr>
            <a:xfrm rot="-1395617">
              <a:off x="6508098" y="4052261"/>
              <a:ext cx="3103381" cy="1226873"/>
            </a:xfrm>
            <a:custGeom>
              <a:rect b="b" l="l" r="r" t="t"/>
              <a:pathLst>
                <a:path extrusionOk="0" h="49076" w="124138">
                  <a:moveTo>
                    <a:pt x="124106" y="1"/>
                  </a:moveTo>
                  <a:lnTo>
                    <a:pt x="123857" y="2"/>
                  </a:lnTo>
                  <a:cubicBezTo>
                    <a:pt x="123886" y="4910"/>
                    <a:pt x="120994" y="9749"/>
                    <a:pt x="116660" y="12049"/>
                  </a:cubicBezTo>
                  <a:cubicBezTo>
                    <a:pt x="115776" y="12519"/>
                    <a:pt x="114824" y="12894"/>
                    <a:pt x="113903" y="13260"/>
                  </a:cubicBezTo>
                  <a:cubicBezTo>
                    <a:pt x="113005" y="13617"/>
                    <a:pt x="112073" y="13983"/>
                    <a:pt x="111200" y="14442"/>
                  </a:cubicBezTo>
                  <a:cubicBezTo>
                    <a:pt x="105054" y="17652"/>
                    <a:pt x="103273" y="23996"/>
                    <a:pt x="101554" y="30133"/>
                  </a:cubicBezTo>
                  <a:cubicBezTo>
                    <a:pt x="99950" y="35855"/>
                    <a:pt x="98290" y="41772"/>
                    <a:pt x="93127" y="45291"/>
                  </a:cubicBezTo>
                  <a:cubicBezTo>
                    <a:pt x="89656" y="47655"/>
                    <a:pt x="86237" y="48835"/>
                    <a:pt x="82815" y="48835"/>
                  </a:cubicBezTo>
                  <a:cubicBezTo>
                    <a:pt x="79912" y="48835"/>
                    <a:pt x="77007" y="47985"/>
                    <a:pt x="74066" y="46286"/>
                  </a:cubicBezTo>
                  <a:cubicBezTo>
                    <a:pt x="68472" y="43055"/>
                    <a:pt x="63532" y="37229"/>
                    <a:pt x="59170" y="32085"/>
                  </a:cubicBezTo>
                  <a:cubicBezTo>
                    <a:pt x="58088" y="30809"/>
                    <a:pt x="57064" y="29606"/>
                    <a:pt x="56052" y="28457"/>
                  </a:cubicBezTo>
                  <a:cubicBezTo>
                    <a:pt x="48334" y="19719"/>
                    <a:pt x="39183" y="14551"/>
                    <a:pt x="28856" y="13095"/>
                  </a:cubicBezTo>
                  <a:cubicBezTo>
                    <a:pt x="27553" y="12913"/>
                    <a:pt x="26235" y="12822"/>
                    <a:pt x="24911" y="12822"/>
                  </a:cubicBezTo>
                  <a:cubicBezTo>
                    <a:pt x="20841" y="12822"/>
                    <a:pt x="16716" y="13681"/>
                    <a:pt x="12796" y="15366"/>
                  </a:cubicBezTo>
                  <a:cubicBezTo>
                    <a:pt x="7637" y="17581"/>
                    <a:pt x="3212" y="21054"/>
                    <a:pt x="0" y="25408"/>
                  </a:cubicBezTo>
                  <a:lnTo>
                    <a:pt x="202" y="25556"/>
                  </a:lnTo>
                  <a:cubicBezTo>
                    <a:pt x="5919" y="17807"/>
                    <a:pt x="15517" y="13077"/>
                    <a:pt x="24981" y="13077"/>
                  </a:cubicBezTo>
                  <a:cubicBezTo>
                    <a:pt x="26267" y="13077"/>
                    <a:pt x="27550" y="13164"/>
                    <a:pt x="28821" y="13343"/>
                  </a:cubicBezTo>
                  <a:cubicBezTo>
                    <a:pt x="39089" y="14787"/>
                    <a:pt x="48186" y="19928"/>
                    <a:pt x="55864" y="28622"/>
                  </a:cubicBezTo>
                  <a:cubicBezTo>
                    <a:pt x="56877" y="29765"/>
                    <a:pt x="57898" y="30970"/>
                    <a:pt x="58979" y="32246"/>
                  </a:cubicBezTo>
                  <a:cubicBezTo>
                    <a:pt x="65520" y="39958"/>
                    <a:pt x="73250" y="49076"/>
                    <a:pt x="82825" y="49076"/>
                  </a:cubicBezTo>
                  <a:cubicBezTo>
                    <a:pt x="82826" y="49076"/>
                    <a:pt x="82827" y="49076"/>
                    <a:pt x="82828" y="49076"/>
                  </a:cubicBezTo>
                  <a:cubicBezTo>
                    <a:pt x="86084" y="49074"/>
                    <a:pt x="89559" y="48018"/>
                    <a:pt x="93266" y="45494"/>
                  </a:cubicBezTo>
                  <a:cubicBezTo>
                    <a:pt x="98506" y="41924"/>
                    <a:pt x="100180" y="35964"/>
                    <a:pt x="101794" y="30197"/>
                  </a:cubicBezTo>
                  <a:cubicBezTo>
                    <a:pt x="103578" y="23833"/>
                    <a:pt x="105265" y="17820"/>
                    <a:pt x="111315" y="14662"/>
                  </a:cubicBezTo>
                  <a:cubicBezTo>
                    <a:pt x="112176" y="14210"/>
                    <a:pt x="113101" y="13844"/>
                    <a:pt x="113996" y="13491"/>
                  </a:cubicBezTo>
                  <a:cubicBezTo>
                    <a:pt x="114922" y="13123"/>
                    <a:pt x="115882" y="12744"/>
                    <a:pt x="116779" y="12269"/>
                  </a:cubicBezTo>
                  <a:cubicBezTo>
                    <a:pt x="121194" y="9928"/>
                    <a:pt x="124138" y="4997"/>
                    <a:pt x="124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14"/>
            <p:cNvSpPr/>
            <p:nvPr/>
          </p:nvSpPr>
          <p:spPr>
            <a:xfrm>
              <a:off x="8138300" y="1377975"/>
              <a:ext cx="687600" cy="750475"/>
            </a:xfrm>
            <a:custGeom>
              <a:rect b="b" l="l" r="r" t="t"/>
              <a:pathLst>
                <a:path extrusionOk="0" h="30019" w="27504">
                  <a:moveTo>
                    <a:pt x="12111" y="0"/>
                  </a:moveTo>
                  <a:cubicBezTo>
                    <a:pt x="11000" y="0"/>
                    <a:pt x="9863" y="292"/>
                    <a:pt x="8793" y="877"/>
                  </a:cubicBezTo>
                  <a:cubicBezTo>
                    <a:pt x="7511" y="1578"/>
                    <a:pt x="6715" y="2780"/>
                    <a:pt x="6402" y="4181"/>
                  </a:cubicBezTo>
                  <a:cubicBezTo>
                    <a:pt x="5143" y="9849"/>
                    <a:pt x="1" y="16618"/>
                    <a:pt x="3240" y="22241"/>
                  </a:cubicBezTo>
                  <a:cubicBezTo>
                    <a:pt x="5203" y="25648"/>
                    <a:pt x="9419" y="30018"/>
                    <a:pt x="13735" y="30018"/>
                  </a:cubicBezTo>
                  <a:cubicBezTo>
                    <a:pt x="13810" y="30018"/>
                    <a:pt x="13885" y="30017"/>
                    <a:pt x="13961" y="30014"/>
                  </a:cubicBezTo>
                  <a:cubicBezTo>
                    <a:pt x="16307" y="29931"/>
                    <a:pt x="18646" y="29580"/>
                    <a:pt x="20913" y="28969"/>
                  </a:cubicBezTo>
                  <a:cubicBezTo>
                    <a:pt x="22783" y="28468"/>
                    <a:pt x="24772" y="27647"/>
                    <a:pt x="25645" y="25919"/>
                  </a:cubicBezTo>
                  <a:cubicBezTo>
                    <a:pt x="27503" y="22241"/>
                    <a:pt x="24741" y="19168"/>
                    <a:pt x="22193" y="16100"/>
                  </a:cubicBezTo>
                  <a:cubicBezTo>
                    <a:pt x="20675" y="14271"/>
                    <a:pt x="19231" y="12448"/>
                    <a:pt x="18887" y="10499"/>
                  </a:cubicBezTo>
                  <a:cubicBezTo>
                    <a:pt x="18388" y="7678"/>
                    <a:pt x="18911" y="4803"/>
                    <a:pt x="16979" y="2388"/>
                  </a:cubicBezTo>
                  <a:cubicBezTo>
                    <a:pt x="15706" y="796"/>
                    <a:pt x="13944" y="0"/>
                    <a:pt x="12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45" name="Google Shape;3045;p14"/>
          <p:cNvSpPr txBox="1"/>
          <p:nvPr>
            <p:ph type="title"/>
          </p:nvPr>
        </p:nvSpPr>
        <p:spPr>
          <a:xfrm>
            <a:off x="2048238" y="1313550"/>
            <a:ext cx="5047500" cy="18030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46" name="Google Shape;3046;p14"/>
          <p:cNvSpPr txBox="1"/>
          <p:nvPr>
            <p:ph idx="1" type="subTitle"/>
          </p:nvPr>
        </p:nvSpPr>
        <p:spPr>
          <a:xfrm>
            <a:off x="2048266" y="3109149"/>
            <a:ext cx="5047500" cy="7134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1_1">
    <p:spTree>
      <p:nvGrpSpPr>
        <p:cNvPr id="3047" name="Shape 30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48" name="Google Shape;3048;p15"/>
          <p:cNvGrpSpPr/>
          <p:nvPr/>
        </p:nvGrpSpPr>
        <p:grpSpPr>
          <a:xfrm>
            <a:off x="-1031825" y="-527296"/>
            <a:ext cx="10212135" cy="5741353"/>
            <a:chOff x="-1031825" y="-527296"/>
            <a:chExt cx="10212135" cy="5741353"/>
          </a:xfrm>
        </p:grpSpPr>
        <p:sp>
          <p:nvSpPr>
            <p:cNvPr id="3049" name="Google Shape;3049;p15"/>
            <p:cNvSpPr/>
            <p:nvPr/>
          </p:nvSpPr>
          <p:spPr>
            <a:xfrm flipH="1">
              <a:off x="7474368" y="-332085"/>
              <a:ext cx="1669621" cy="2845061"/>
            </a:xfrm>
            <a:custGeom>
              <a:rect b="b" l="l" r="r" t="t"/>
              <a:pathLst>
                <a:path extrusionOk="0" h="35510" w="20839">
                  <a:moveTo>
                    <a:pt x="1" y="1"/>
                  </a:moveTo>
                  <a:lnTo>
                    <a:pt x="1" y="35510"/>
                  </a:lnTo>
                  <a:cubicBezTo>
                    <a:pt x="405" y="33962"/>
                    <a:pt x="1953" y="32416"/>
                    <a:pt x="2970" y="31699"/>
                  </a:cubicBezTo>
                  <a:cubicBezTo>
                    <a:pt x="5126" y="30183"/>
                    <a:pt x="7328" y="28954"/>
                    <a:pt x="9733" y="27857"/>
                  </a:cubicBezTo>
                  <a:cubicBezTo>
                    <a:pt x="12107" y="26774"/>
                    <a:pt x="14522" y="25697"/>
                    <a:pt x="16572" y="24078"/>
                  </a:cubicBezTo>
                  <a:cubicBezTo>
                    <a:pt x="19081" y="22095"/>
                    <a:pt x="20838" y="19156"/>
                    <a:pt x="20797" y="15889"/>
                  </a:cubicBezTo>
                  <a:cubicBezTo>
                    <a:pt x="20773" y="13947"/>
                    <a:pt x="20064" y="12000"/>
                    <a:pt x="18735" y="10588"/>
                  </a:cubicBezTo>
                  <a:cubicBezTo>
                    <a:pt x="16768" y="8504"/>
                    <a:pt x="14076" y="8061"/>
                    <a:pt x="11457" y="7303"/>
                  </a:cubicBezTo>
                  <a:cubicBezTo>
                    <a:pt x="8618" y="6483"/>
                    <a:pt x="5694" y="5548"/>
                    <a:pt x="3101" y="4091"/>
                  </a:cubicBezTo>
                  <a:cubicBezTo>
                    <a:pt x="1651" y="3278"/>
                    <a:pt x="610" y="1665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15"/>
            <p:cNvSpPr/>
            <p:nvPr/>
          </p:nvSpPr>
          <p:spPr>
            <a:xfrm>
              <a:off x="-1031825" y="3340830"/>
              <a:ext cx="3503657" cy="1873228"/>
            </a:xfrm>
            <a:custGeom>
              <a:rect b="b" l="l" r="r" t="t"/>
              <a:pathLst>
                <a:path extrusionOk="0" h="19635" w="36725">
                  <a:moveTo>
                    <a:pt x="16954" y="1"/>
                  </a:moveTo>
                  <a:cubicBezTo>
                    <a:pt x="16286" y="1"/>
                    <a:pt x="15614" y="74"/>
                    <a:pt x="14952" y="171"/>
                  </a:cubicBezTo>
                  <a:cubicBezTo>
                    <a:pt x="12377" y="548"/>
                    <a:pt x="9854" y="1265"/>
                    <a:pt x="7265" y="1521"/>
                  </a:cubicBezTo>
                  <a:cubicBezTo>
                    <a:pt x="6695" y="1577"/>
                    <a:pt x="6117" y="1609"/>
                    <a:pt x="5539" y="1609"/>
                  </a:cubicBezTo>
                  <a:cubicBezTo>
                    <a:pt x="3597" y="1609"/>
                    <a:pt x="1654" y="1252"/>
                    <a:pt x="1" y="281"/>
                  </a:cubicBezTo>
                  <a:lnTo>
                    <a:pt x="1" y="19635"/>
                  </a:lnTo>
                  <a:lnTo>
                    <a:pt x="36475" y="19631"/>
                  </a:lnTo>
                  <a:cubicBezTo>
                    <a:pt x="36475" y="19632"/>
                    <a:pt x="36475" y="19633"/>
                    <a:pt x="36475" y="19633"/>
                  </a:cubicBezTo>
                  <a:cubicBezTo>
                    <a:pt x="36487" y="19633"/>
                    <a:pt x="36711" y="18885"/>
                    <a:pt x="36714" y="18403"/>
                  </a:cubicBezTo>
                  <a:cubicBezTo>
                    <a:pt x="36724" y="16226"/>
                    <a:pt x="35596" y="14139"/>
                    <a:pt x="33976" y="12689"/>
                  </a:cubicBezTo>
                  <a:cubicBezTo>
                    <a:pt x="32353" y="11239"/>
                    <a:pt x="30277" y="10373"/>
                    <a:pt x="28159" y="9882"/>
                  </a:cubicBezTo>
                  <a:cubicBezTo>
                    <a:pt x="26487" y="9495"/>
                    <a:pt x="24618" y="9245"/>
                    <a:pt x="23486" y="7958"/>
                  </a:cubicBezTo>
                  <a:cubicBezTo>
                    <a:pt x="21967" y="6231"/>
                    <a:pt x="22458" y="3375"/>
                    <a:pt x="20995" y="1597"/>
                  </a:cubicBezTo>
                  <a:cubicBezTo>
                    <a:pt x="20309" y="759"/>
                    <a:pt x="19257" y="278"/>
                    <a:pt x="18188" y="98"/>
                  </a:cubicBezTo>
                  <a:cubicBezTo>
                    <a:pt x="17780" y="29"/>
                    <a:pt x="17367" y="1"/>
                    <a:pt x="169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15"/>
            <p:cNvSpPr/>
            <p:nvPr/>
          </p:nvSpPr>
          <p:spPr>
            <a:xfrm rot="10800000">
              <a:off x="14" y="5"/>
              <a:ext cx="458638" cy="472549"/>
            </a:xfrm>
            <a:custGeom>
              <a:rect b="b" l="l" r="r" t="t"/>
              <a:pathLst>
                <a:path extrusionOk="0" h="8717" w="8460">
                  <a:moveTo>
                    <a:pt x="8459" y="0"/>
                  </a:moveTo>
                  <a:cubicBezTo>
                    <a:pt x="7745" y="298"/>
                    <a:pt x="7035" y="605"/>
                    <a:pt x="6341" y="940"/>
                  </a:cubicBezTo>
                  <a:cubicBezTo>
                    <a:pt x="4675" y="1752"/>
                    <a:pt x="3050" y="2752"/>
                    <a:pt x="1821" y="4164"/>
                  </a:cubicBezTo>
                  <a:cubicBezTo>
                    <a:pt x="1274" y="4793"/>
                    <a:pt x="809" y="5496"/>
                    <a:pt x="498" y="6271"/>
                  </a:cubicBezTo>
                  <a:cubicBezTo>
                    <a:pt x="205" y="7002"/>
                    <a:pt x="37" y="7786"/>
                    <a:pt x="5" y="8573"/>
                  </a:cubicBezTo>
                  <a:cubicBezTo>
                    <a:pt x="5" y="8618"/>
                    <a:pt x="5" y="8667"/>
                    <a:pt x="1" y="8716"/>
                  </a:cubicBezTo>
                  <a:lnTo>
                    <a:pt x="152" y="8716"/>
                  </a:lnTo>
                  <a:cubicBezTo>
                    <a:pt x="184" y="7173"/>
                    <a:pt x="756" y="5704"/>
                    <a:pt x="1727" y="4503"/>
                  </a:cubicBezTo>
                  <a:cubicBezTo>
                    <a:pt x="2899" y="3062"/>
                    <a:pt x="4487" y="2033"/>
                    <a:pt x="6128" y="1209"/>
                  </a:cubicBezTo>
                  <a:cubicBezTo>
                    <a:pt x="6892" y="829"/>
                    <a:pt x="7672" y="490"/>
                    <a:pt x="8459" y="164"/>
                  </a:cubicBezTo>
                  <a:lnTo>
                    <a:pt x="845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15"/>
            <p:cNvSpPr/>
            <p:nvPr/>
          </p:nvSpPr>
          <p:spPr>
            <a:xfrm rot="10800000">
              <a:off x="9" y="13"/>
              <a:ext cx="719996" cy="685052"/>
            </a:xfrm>
            <a:custGeom>
              <a:rect b="b" l="l" r="r" t="t"/>
              <a:pathLst>
                <a:path extrusionOk="0" h="12637" w="13281">
                  <a:moveTo>
                    <a:pt x="13280" y="1"/>
                  </a:moveTo>
                  <a:cubicBezTo>
                    <a:pt x="12681" y="250"/>
                    <a:pt x="12072" y="491"/>
                    <a:pt x="11468" y="728"/>
                  </a:cubicBezTo>
                  <a:cubicBezTo>
                    <a:pt x="10418" y="1148"/>
                    <a:pt x="9365" y="1565"/>
                    <a:pt x="8336" y="2030"/>
                  </a:cubicBezTo>
                  <a:cubicBezTo>
                    <a:pt x="6480" y="2867"/>
                    <a:pt x="4683" y="3884"/>
                    <a:pt x="3188" y="5276"/>
                  </a:cubicBezTo>
                  <a:cubicBezTo>
                    <a:pt x="1801" y="6569"/>
                    <a:pt x="682" y="8195"/>
                    <a:pt x="253" y="10064"/>
                  </a:cubicBezTo>
                  <a:cubicBezTo>
                    <a:pt x="62" y="10897"/>
                    <a:pt x="0" y="11779"/>
                    <a:pt x="94" y="12636"/>
                  </a:cubicBezTo>
                  <a:lnTo>
                    <a:pt x="241" y="12636"/>
                  </a:lnTo>
                  <a:cubicBezTo>
                    <a:pt x="164" y="11934"/>
                    <a:pt x="188" y="11220"/>
                    <a:pt x="311" y="10530"/>
                  </a:cubicBezTo>
                  <a:cubicBezTo>
                    <a:pt x="637" y="8640"/>
                    <a:pt x="1670" y="6974"/>
                    <a:pt x="3021" y="5644"/>
                  </a:cubicBezTo>
                  <a:cubicBezTo>
                    <a:pt x="4471" y="4210"/>
                    <a:pt x="6239" y="3165"/>
                    <a:pt x="8076" y="2312"/>
                  </a:cubicBezTo>
                  <a:cubicBezTo>
                    <a:pt x="9778" y="1520"/>
                    <a:pt x="11554" y="895"/>
                    <a:pt x="13280" y="165"/>
                  </a:cubicBezTo>
                  <a:lnTo>
                    <a:pt x="1328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15"/>
            <p:cNvSpPr/>
            <p:nvPr/>
          </p:nvSpPr>
          <p:spPr>
            <a:xfrm rot="10800000">
              <a:off x="19" y="-3"/>
              <a:ext cx="173534" cy="274953"/>
            </a:xfrm>
            <a:custGeom>
              <a:rect b="b" l="l" r="r" t="t"/>
              <a:pathLst>
                <a:path extrusionOk="0" h="5072" w="3201">
                  <a:moveTo>
                    <a:pt x="3200" y="1"/>
                  </a:moveTo>
                  <a:cubicBezTo>
                    <a:pt x="2597" y="327"/>
                    <a:pt x="2037" y="740"/>
                    <a:pt x="1559" y="1238"/>
                  </a:cubicBezTo>
                  <a:cubicBezTo>
                    <a:pt x="572" y="2271"/>
                    <a:pt x="0" y="3647"/>
                    <a:pt x="8" y="5071"/>
                  </a:cubicBezTo>
                  <a:lnTo>
                    <a:pt x="159" y="5071"/>
                  </a:lnTo>
                  <a:cubicBezTo>
                    <a:pt x="155" y="4525"/>
                    <a:pt x="236" y="3977"/>
                    <a:pt x="400" y="3455"/>
                  </a:cubicBezTo>
                  <a:cubicBezTo>
                    <a:pt x="845" y="2030"/>
                    <a:pt x="1911" y="887"/>
                    <a:pt x="3200" y="165"/>
                  </a:cubicBezTo>
                  <a:lnTo>
                    <a:pt x="320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15"/>
            <p:cNvSpPr/>
            <p:nvPr/>
          </p:nvSpPr>
          <p:spPr>
            <a:xfrm flipH="1">
              <a:off x="8208900" y="3540850"/>
              <a:ext cx="971410" cy="1673196"/>
            </a:xfrm>
            <a:custGeom>
              <a:rect b="b" l="l" r="r" t="t"/>
              <a:pathLst>
                <a:path extrusionOk="0" h="108140" w="62783">
                  <a:moveTo>
                    <a:pt x="5699" y="1"/>
                  </a:moveTo>
                  <a:cubicBezTo>
                    <a:pt x="3599" y="1"/>
                    <a:pt x="1440" y="820"/>
                    <a:pt x="0" y="2453"/>
                  </a:cubicBezTo>
                  <a:lnTo>
                    <a:pt x="0" y="108139"/>
                  </a:lnTo>
                  <a:lnTo>
                    <a:pt x="60641" y="108139"/>
                  </a:lnTo>
                  <a:cubicBezTo>
                    <a:pt x="62782" y="90176"/>
                    <a:pt x="55581" y="71699"/>
                    <a:pt x="42289" y="59369"/>
                  </a:cubicBezTo>
                  <a:cubicBezTo>
                    <a:pt x="34510" y="52155"/>
                    <a:pt x="25381" y="46379"/>
                    <a:pt x="19623" y="37235"/>
                  </a:cubicBezTo>
                  <a:cubicBezTo>
                    <a:pt x="13812" y="28009"/>
                    <a:pt x="11377" y="17474"/>
                    <a:pt x="12120" y="6634"/>
                  </a:cubicBezTo>
                  <a:cubicBezTo>
                    <a:pt x="12422" y="2202"/>
                    <a:pt x="9140" y="1"/>
                    <a:pt x="5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15"/>
            <p:cNvSpPr/>
            <p:nvPr/>
          </p:nvSpPr>
          <p:spPr>
            <a:xfrm rot="2700000">
              <a:off x="4134443" y="-246680"/>
              <a:ext cx="1386539" cy="1431238"/>
            </a:xfrm>
            <a:custGeom>
              <a:rect b="b" l="l" r="r" t="t"/>
              <a:pathLst>
                <a:path extrusionOk="0" h="25968" w="25157">
                  <a:moveTo>
                    <a:pt x="13603" y="0"/>
                  </a:moveTo>
                  <a:cubicBezTo>
                    <a:pt x="12500" y="0"/>
                    <a:pt x="11390" y="179"/>
                    <a:pt x="10309" y="561"/>
                  </a:cubicBezTo>
                  <a:cubicBezTo>
                    <a:pt x="7407" y="1588"/>
                    <a:pt x="4803" y="3116"/>
                    <a:pt x="2906" y="5642"/>
                  </a:cubicBezTo>
                  <a:cubicBezTo>
                    <a:pt x="1847" y="7057"/>
                    <a:pt x="1040" y="8588"/>
                    <a:pt x="664" y="10335"/>
                  </a:cubicBezTo>
                  <a:cubicBezTo>
                    <a:pt x="0" y="13430"/>
                    <a:pt x="306" y="16509"/>
                    <a:pt x="854" y="19575"/>
                  </a:cubicBezTo>
                  <a:cubicBezTo>
                    <a:pt x="1236" y="21720"/>
                    <a:pt x="2461" y="23291"/>
                    <a:pt x="4341" y="24353"/>
                  </a:cubicBezTo>
                  <a:cubicBezTo>
                    <a:pt x="6193" y="25401"/>
                    <a:pt x="8177" y="25968"/>
                    <a:pt x="10566" y="25968"/>
                  </a:cubicBezTo>
                  <a:cubicBezTo>
                    <a:pt x="10615" y="25968"/>
                    <a:pt x="10665" y="25967"/>
                    <a:pt x="10714" y="25967"/>
                  </a:cubicBezTo>
                  <a:cubicBezTo>
                    <a:pt x="11305" y="25934"/>
                    <a:pt x="12172" y="25921"/>
                    <a:pt x="13022" y="25748"/>
                  </a:cubicBezTo>
                  <a:cubicBezTo>
                    <a:pt x="13630" y="25625"/>
                    <a:pt x="14237" y="25496"/>
                    <a:pt x="14829" y="25306"/>
                  </a:cubicBezTo>
                  <a:cubicBezTo>
                    <a:pt x="21056" y="23297"/>
                    <a:pt x="25157" y="17319"/>
                    <a:pt x="24934" y="10601"/>
                  </a:cubicBezTo>
                  <a:cubicBezTo>
                    <a:pt x="24737" y="4708"/>
                    <a:pt x="19271" y="0"/>
                    <a:pt x="136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56" name="Google Shape;3056;p15"/>
          <p:cNvSpPr txBox="1"/>
          <p:nvPr>
            <p:ph type="title"/>
          </p:nvPr>
        </p:nvSpPr>
        <p:spPr>
          <a:xfrm>
            <a:off x="2048238" y="1313550"/>
            <a:ext cx="5047500" cy="18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57" name="Google Shape;3057;p15"/>
          <p:cNvSpPr txBox="1"/>
          <p:nvPr>
            <p:ph idx="1" type="subTitle"/>
          </p:nvPr>
        </p:nvSpPr>
        <p:spPr>
          <a:xfrm>
            <a:off x="2048266" y="3116550"/>
            <a:ext cx="5047500" cy="713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SECTION_HEADER_1_1_1_1">
    <p:spTree>
      <p:nvGrpSpPr>
        <p:cNvPr id="3058" name="Shape 3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59" name="Google Shape;3059;p16"/>
          <p:cNvGrpSpPr/>
          <p:nvPr/>
        </p:nvGrpSpPr>
        <p:grpSpPr>
          <a:xfrm>
            <a:off x="-1014250" y="-924075"/>
            <a:ext cx="10856857" cy="6458501"/>
            <a:chOff x="-1014250" y="-924075"/>
            <a:chExt cx="10856857" cy="6458501"/>
          </a:xfrm>
        </p:grpSpPr>
        <p:sp>
          <p:nvSpPr>
            <p:cNvPr id="3060" name="Google Shape;3060;p16"/>
            <p:cNvSpPr/>
            <p:nvPr/>
          </p:nvSpPr>
          <p:spPr>
            <a:xfrm>
              <a:off x="5271325" y="-371200"/>
              <a:ext cx="1990597" cy="974098"/>
            </a:xfrm>
            <a:custGeom>
              <a:rect b="b" l="l" r="r" t="t"/>
              <a:pathLst>
                <a:path extrusionOk="0" h="25845" w="52815">
                  <a:moveTo>
                    <a:pt x="16375" y="0"/>
                  </a:moveTo>
                  <a:cubicBezTo>
                    <a:pt x="11695" y="0"/>
                    <a:pt x="7254" y="3229"/>
                    <a:pt x="3763" y="6073"/>
                  </a:cubicBezTo>
                  <a:cubicBezTo>
                    <a:pt x="0" y="9142"/>
                    <a:pt x="168" y="13798"/>
                    <a:pt x="2552" y="17814"/>
                  </a:cubicBezTo>
                  <a:cubicBezTo>
                    <a:pt x="3929" y="20141"/>
                    <a:pt x="5671" y="22400"/>
                    <a:pt x="8128" y="23526"/>
                  </a:cubicBezTo>
                  <a:cubicBezTo>
                    <a:pt x="9637" y="24218"/>
                    <a:pt x="11314" y="24432"/>
                    <a:pt x="12962" y="24628"/>
                  </a:cubicBezTo>
                  <a:cubicBezTo>
                    <a:pt x="18541" y="25295"/>
                    <a:pt x="24190" y="25844"/>
                    <a:pt x="29805" y="25844"/>
                  </a:cubicBezTo>
                  <a:cubicBezTo>
                    <a:pt x="34398" y="25844"/>
                    <a:pt x="38968" y="25477"/>
                    <a:pt x="43460" y="24508"/>
                  </a:cubicBezTo>
                  <a:cubicBezTo>
                    <a:pt x="45588" y="24048"/>
                    <a:pt x="47733" y="23436"/>
                    <a:pt x="49518" y="22189"/>
                  </a:cubicBezTo>
                  <a:cubicBezTo>
                    <a:pt x="51304" y="20945"/>
                    <a:pt x="52692" y="18963"/>
                    <a:pt x="52739" y="16786"/>
                  </a:cubicBezTo>
                  <a:cubicBezTo>
                    <a:pt x="52814" y="13258"/>
                    <a:pt x="49505" y="10576"/>
                    <a:pt x="46204" y="9335"/>
                  </a:cubicBezTo>
                  <a:cubicBezTo>
                    <a:pt x="40195" y="7077"/>
                    <a:pt x="33327" y="7610"/>
                    <a:pt x="27545" y="4818"/>
                  </a:cubicBezTo>
                  <a:cubicBezTo>
                    <a:pt x="24511" y="3353"/>
                    <a:pt x="21856" y="999"/>
                    <a:pt x="18568" y="247"/>
                  </a:cubicBezTo>
                  <a:cubicBezTo>
                    <a:pt x="17833" y="78"/>
                    <a:pt x="17101" y="0"/>
                    <a:pt x="16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>
              <a:off x="7405925" y="4195270"/>
              <a:ext cx="965156" cy="816461"/>
            </a:xfrm>
            <a:custGeom>
              <a:rect b="b" l="l" r="r" t="t"/>
              <a:pathLst>
                <a:path extrusionOk="0" h="9889" w="11690">
                  <a:moveTo>
                    <a:pt x="6492" y="0"/>
                  </a:moveTo>
                  <a:cubicBezTo>
                    <a:pt x="4576" y="0"/>
                    <a:pt x="2576" y="887"/>
                    <a:pt x="1433" y="2306"/>
                  </a:cubicBezTo>
                  <a:cubicBezTo>
                    <a:pt x="455" y="3521"/>
                    <a:pt x="0" y="5140"/>
                    <a:pt x="204" y="6684"/>
                  </a:cubicBezTo>
                  <a:cubicBezTo>
                    <a:pt x="285" y="7305"/>
                    <a:pt x="477" y="7934"/>
                    <a:pt x="897" y="8402"/>
                  </a:cubicBezTo>
                  <a:cubicBezTo>
                    <a:pt x="1407" y="8971"/>
                    <a:pt x="2177" y="9228"/>
                    <a:pt x="2922" y="9412"/>
                  </a:cubicBezTo>
                  <a:cubicBezTo>
                    <a:pt x="4072" y="9691"/>
                    <a:pt x="5252" y="9850"/>
                    <a:pt x="6435" y="9883"/>
                  </a:cubicBezTo>
                  <a:cubicBezTo>
                    <a:pt x="6551" y="9886"/>
                    <a:pt x="6668" y="9888"/>
                    <a:pt x="6785" y="9888"/>
                  </a:cubicBezTo>
                  <a:cubicBezTo>
                    <a:pt x="7648" y="9888"/>
                    <a:pt x="8525" y="9784"/>
                    <a:pt x="9275" y="9371"/>
                  </a:cubicBezTo>
                  <a:cubicBezTo>
                    <a:pt x="10318" y="8796"/>
                    <a:pt x="10982" y="7685"/>
                    <a:pt x="11268" y="6529"/>
                  </a:cubicBezTo>
                  <a:cubicBezTo>
                    <a:pt x="11690" y="4830"/>
                    <a:pt x="11352" y="2916"/>
                    <a:pt x="10213" y="1585"/>
                  </a:cubicBezTo>
                  <a:cubicBezTo>
                    <a:pt x="9571" y="832"/>
                    <a:pt x="8728" y="370"/>
                    <a:pt x="7807" y="150"/>
                  </a:cubicBezTo>
                  <a:cubicBezTo>
                    <a:pt x="7381" y="49"/>
                    <a:pt x="6939" y="0"/>
                    <a:pt x="6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>
              <a:off x="8321605" y="4201132"/>
              <a:ext cx="236872" cy="192701"/>
            </a:xfrm>
            <a:custGeom>
              <a:rect b="b" l="l" r="r" t="t"/>
              <a:pathLst>
                <a:path extrusionOk="0" h="2334" w="2869">
                  <a:moveTo>
                    <a:pt x="1489" y="0"/>
                  </a:moveTo>
                  <a:cubicBezTo>
                    <a:pt x="1031" y="0"/>
                    <a:pt x="587" y="190"/>
                    <a:pt x="392" y="608"/>
                  </a:cubicBezTo>
                  <a:cubicBezTo>
                    <a:pt x="0" y="1447"/>
                    <a:pt x="602" y="2334"/>
                    <a:pt x="1493" y="2334"/>
                  </a:cubicBezTo>
                  <a:cubicBezTo>
                    <a:pt x="1511" y="2334"/>
                    <a:pt x="1529" y="2333"/>
                    <a:pt x="1548" y="2333"/>
                  </a:cubicBezTo>
                  <a:cubicBezTo>
                    <a:pt x="2206" y="2305"/>
                    <a:pt x="2851" y="1769"/>
                    <a:pt x="2860" y="1107"/>
                  </a:cubicBezTo>
                  <a:cubicBezTo>
                    <a:pt x="2868" y="410"/>
                    <a:pt x="2163" y="0"/>
                    <a:pt x="1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>
              <a:off x="575575" y="2541825"/>
              <a:ext cx="116375" cy="96850"/>
            </a:xfrm>
            <a:custGeom>
              <a:rect b="b" l="l" r="r" t="t"/>
              <a:pathLst>
                <a:path extrusionOk="0" h="3874" w="4655">
                  <a:moveTo>
                    <a:pt x="1876" y="0"/>
                  </a:moveTo>
                  <a:cubicBezTo>
                    <a:pt x="1658" y="0"/>
                    <a:pt x="1447" y="21"/>
                    <a:pt x="1254" y="60"/>
                  </a:cubicBezTo>
                  <a:cubicBezTo>
                    <a:pt x="624" y="189"/>
                    <a:pt x="1" y="471"/>
                    <a:pt x="104" y="1234"/>
                  </a:cubicBezTo>
                  <a:cubicBezTo>
                    <a:pt x="162" y="1659"/>
                    <a:pt x="422" y="2026"/>
                    <a:pt x="674" y="2369"/>
                  </a:cubicBezTo>
                  <a:cubicBezTo>
                    <a:pt x="1119" y="2978"/>
                    <a:pt x="1482" y="3873"/>
                    <a:pt x="2329" y="3873"/>
                  </a:cubicBezTo>
                  <a:cubicBezTo>
                    <a:pt x="2339" y="3873"/>
                    <a:pt x="2350" y="3873"/>
                    <a:pt x="2360" y="3873"/>
                  </a:cubicBezTo>
                  <a:cubicBezTo>
                    <a:pt x="3066" y="3858"/>
                    <a:pt x="3736" y="3303"/>
                    <a:pt x="4093" y="2730"/>
                  </a:cubicBezTo>
                  <a:cubicBezTo>
                    <a:pt x="4209" y="2545"/>
                    <a:pt x="4292" y="2351"/>
                    <a:pt x="4331" y="2164"/>
                  </a:cubicBezTo>
                  <a:cubicBezTo>
                    <a:pt x="4654" y="674"/>
                    <a:pt x="3140" y="0"/>
                    <a:pt x="1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>
              <a:off x="-880075" y="-924075"/>
              <a:ext cx="2573100" cy="2668500"/>
            </a:xfrm>
            <a:custGeom>
              <a:rect b="b" l="l" r="r" t="t"/>
              <a:pathLst>
                <a:path extrusionOk="0" h="106740" w="102924">
                  <a:moveTo>
                    <a:pt x="59886" y="1"/>
                  </a:moveTo>
                  <a:cubicBezTo>
                    <a:pt x="55848" y="1"/>
                    <a:pt x="51817" y="886"/>
                    <a:pt x="48323" y="2740"/>
                  </a:cubicBezTo>
                  <a:cubicBezTo>
                    <a:pt x="39634" y="7349"/>
                    <a:pt x="39644" y="14701"/>
                    <a:pt x="38283" y="23384"/>
                  </a:cubicBezTo>
                  <a:cubicBezTo>
                    <a:pt x="37227" y="30128"/>
                    <a:pt x="33264" y="37058"/>
                    <a:pt x="27052" y="40233"/>
                  </a:cubicBezTo>
                  <a:cubicBezTo>
                    <a:pt x="19968" y="43849"/>
                    <a:pt x="8700" y="48342"/>
                    <a:pt x="6745" y="57037"/>
                  </a:cubicBezTo>
                  <a:cubicBezTo>
                    <a:pt x="6228" y="59342"/>
                    <a:pt x="6657" y="61704"/>
                    <a:pt x="6028" y="64004"/>
                  </a:cubicBezTo>
                  <a:cubicBezTo>
                    <a:pt x="5383" y="66356"/>
                    <a:pt x="3275" y="68223"/>
                    <a:pt x="2274" y="70485"/>
                  </a:cubicBezTo>
                  <a:cubicBezTo>
                    <a:pt x="1256" y="72789"/>
                    <a:pt x="664" y="75289"/>
                    <a:pt x="570" y="77807"/>
                  </a:cubicBezTo>
                  <a:cubicBezTo>
                    <a:pt x="0" y="92886"/>
                    <a:pt x="15837" y="102490"/>
                    <a:pt x="28884" y="104967"/>
                  </a:cubicBezTo>
                  <a:cubicBezTo>
                    <a:pt x="29701" y="105121"/>
                    <a:pt x="30524" y="105271"/>
                    <a:pt x="31353" y="105406"/>
                  </a:cubicBezTo>
                  <a:cubicBezTo>
                    <a:pt x="36436" y="106246"/>
                    <a:pt x="41752" y="106739"/>
                    <a:pt x="46985" y="106739"/>
                  </a:cubicBezTo>
                  <a:cubicBezTo>
                    <a:pt x="49842" y="106739"/>
                    <a:pt x="52675" y="106592"/>
                    <a:pt x="55431" y="106275"/>
                  </a:cubicBezTo>
                  <a:cubicBezTo>
                    <a:pt x="66647" y="104980"/>
                    <a:pt x="77398" y="100434"/>
                    <a:pt x="85968" y="93052"/>
                  </a:cubicBezTo>
                  <a:cubicBezTo>
                    <a:pt x="90936" y="88772"/>
                    <a:pt x="95224" y="83615"/>
                    <a:pt x="98026" y="77685"/>
                  </a:cubicBezTo>
                  <a:cubicBezTo>
                    <a:pt x="102336" y="68560"/>
                    <a:pt x="102924" y="57959"/>
                    <a:pt x="100923" y="48069"/>
                  </a:cubicBezTo>
                  <a:cubicBezTo>
                    <a:pt x="98924" y="38180"/>
                    <a:pt x="94473" y="28926"/>
                    <a:pt x="89108" y="20379"/>
                  </a:cubicBezTo>
                  <a:cubicBezTo>
                    <a:pt x="84511" y="13057"/>
                    <a:pt x="78880" y="5900"/>
                    <a:pt x="71000" y="2342"/>
                  </a:cubicBezTo>
                  <a:cubicBezTo>
                    <a:pt x="67593" y="805"/>
                    <a:pt x="63736" y="1"/>
                    <a:pt x="59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16"/>
            <p:cNvSpPr/>
            <p:nvPr/>
          </p:nvSpPr>
          <p:spPr>
            <a:xfrm>
              <a:off x="534075" y="2081475"/>
              <a:ext cx="371850" cy="522300"/>
            </a:xfrm>
            <a:custGeom>
              <a:rect b="b" l="l" r="r" t="t"/>
              <a:pathLst>
                <a:path extrusionOk="0" h="20892" w="14874">
                  <a:moveTo>
                    <a:pt x="6651" y="0"/>
                  </a:moveTo>
                  <a:cubicBezTo>
                    <a:pt x="5334" y="0"/>
                    <a:pt x="4001" y="425"/>
                    <a:pt x="2951" y="1228"/>
                  </a:cubicBezTo>
                  <a:cubicBezTo>
                    <a:pt x="949" y="2761"/>
                    <a:pt x="0" y="5451"/>
                    <a:pt x="302" y="7957"/>
                  </a:cubicBezTo>
                  <a:cubicBezTo>
                    <a:pt x="681" y="11113"/>
                    <a:pt x="2785" y="13776"/>
                    <a:pt x="4993" y="16061"/>
                  </a:cubicBezTo>
                  <a:cubicBezTo>
                    <a:pt x="6418" y="17539"/>
                    <a:pt x="9415" y="20891"/>
                    <a:pt x="11788" y="20891"/>
                  </a:cubicBezTo>
                  <a:cubicBezTo>
                    <a:pt x="12629" y="20891"/>
                    <a:pt x="13391" y="20470"/>
                    <a:pt x="13977" y="19395"/>
                  </a:cubicBezTo>
                  <a:cubicBezTo>
                    <a:pt x="14874" y="17749"/>
                    <a:pt x="14125" y="16144"/>
                    <a:pt x="13718" y="14543"/>
                  </a:cubicBezTo>
                  <a:cubicBezTo>
                    <a:pt x="13091" y="12084"/>
                    <a:pt x="12944" y="9756"/>
                    <a:pt x="12696" y="7230"/>
                  </a:cubicBezTo>
                  <a:cubicBezTo>
                    <a:pt x="12472" y="4939"/>
                    <a:pt x="11797" y="2506"/>
                    <a:pt x="9983" y="1091"/>
                  </a:cubicBezTo>
                  <a:cubicBezTo>
                    <a:pt x="9035" y="352"/>
                    <a:pt x="7850" y="0"/>
                    <a:pt x="66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16"/>
            <p:cNvSpPr/>
            <p:nvPr/>
          </p:nvSpPr>
          <p:spPr>
            <a:xfrm flipH="1" rot="3192206">
              <a:off x="-1145304" y="3310873"/>
              <a:ext cx="3103577" cy="1226950"/>
            </a:xfrm>
            <a:custGeom>
              <a:rect b="b" l="l" r="r" t="t"/>
              <a:pathLst>
                <a:path extrusionOk="0" h="49076" w="124138">
                  <a:moveTo>
                    <a:pt x="124106" y="1"/>
                  </a:moveTo>
                  <a:lnTo>
                    <a:pt x="123857" y="2"/>
                  </a:lnTo>
                  <a:cubicBezTo>
                    <a:pt x="123886" y="4910"/>
                    <a:pt x="120994" y="9749"/>
                    <a:pt x="116660" y="12049"/>
                  </a:cubicBezTo>
                  <a:cubicBezTo>
                    <a:pt x="115776" y="12519"/>
                    <a:pt x="114824" y="12894"/>
                    <a:pt x="113903" y="13260"/>
                  </a:cubicBezTo>
                  <a:cubicBezTo>
                    <a:pt x="113005" y="13617"/>
                    <a:pt x="112073" y="13983"/>
                    <a:pt x="111200" y="14442"/>
                  </a:cubicBezTo>
                  <a:cubicBezTo>
                    <a:pt x="105054" y="17652"/>
                    <a:pt x="103273" y="23996"/>
                    <a:pt x="101554" y="30133"/>
                  </a:cubicBezTo>
                  <a:cubicBezTo>
                    <a:pt x="99950" y="35855"/>
                    <a:pt x="98290" y="41772"/>
                    <a:pt x="93127" y="45291"/>
                  </a:cubicBezTo>
                  <a:cubicBezTo>
                    <a:pt x="89656" y="47655"/>
                    <a:pt x="86237" y="48835"/>
                    <a:pt x="82815" y="48835"/>
                  </a:cubicBezTo>
                  <a:cubicBezTo>
                    <a:pt x="79912" y="48835"/>
                    <a:pt x="77007" y="47985"/>
                    <a:pt x="74066" y="46286"/>
                  </a:cubicBezTo>
                  <a:cubicBezTo>
                    <a:pt x="68472" y="43055"/>
                    <a:pt x="63532" y="37229"/>
                    <a:pt x="59170" y="32085"/>
                  </a:cubicBezTo>
                  <a:cubicBezTo>
                    <a:pt x="58088" y="30809"/>
                    <a:pt x="57064" y="29606"/>
                    <a:pt x="56052" y="28457"/>
                  </a:cubicBezTo>
                  <a:cubicBezTo>
                    <a:pt x="48334" y="19719"/>
                    <a:pt x="39183" y="14551"/>
                    <a:pt x="28856" y="13095"/>
                  </a:cubicBezTo>
                  <a:cubicBezTo>
                    <a:pt x="27553" y="12913"/>
                    <a:pt x="26235" y="12822"/>
                    <a:pt x="24911" y="12822"/>
                  </a:cubicBezTo>
                  <a:cubicBezTo>
                    <a:pt x="20841" y="12822"/>
                    <a:pt x="16716" y="13681"/>
                    <a:pt x="12796" y="15366"/>
                  </a:cubicBezTo>
                  <a:cubicBezTo>
                    <a:pt x="7637" y="17581"/>
                    <a:pt x="3212" y="21054"/>
                    <a:pt x="0" y="25408"/>
                  </a:cubicBezTo>
                  <a:lnTo>
                    <a:pt x="202" y="25556"/>
                  </a:lnTo>
                  <a:cubicBezTo>
                    <a:pt x="5919" y="17807"/>
                    <a:pt x="15517" y="13077"/>
                    <a:pt x="24981" y="13077"/>
                  </a:cubicBezTo>
                  <a:cubicBezTo>
                    <a:pt x="26267" y="13077"/>
                    <a:pt x="27550" y="13164"/>
                    <a:pt x="28821" y="13343"/>
                  </a:cubicBezTo>
                  <a:cubicBezTo>
                    <a:pt x="39089" y="14787"/>
                    <a:pt x="48186" y="19928"/>
                    <a:pt x="55864" y="28622"/>
                  </a:cubicBezTo>
                  <a:cubicBezTo>
                    <a:pt x="56877" y="29765"/>
                    <a:pt x="57898" y="30970"/>
                    <a:pt x="58979" y="32246"/>
                  </a:cubicBezTo>
                  <a:cubicBezTo>
                    <a:pt x="65520" y="39958"/>
                    <a:pt x="73250" y="49076"/>
                    <a:pt x="82825" y="49076"/>
                  </a:cubicBezTo>
                  <a:cubicBezTo>
                    <a:pt x="82826" y="49076"/>
                    <a:pt x="82827" y="49076"/>
                    <a:pt x="82828" y="49076"/>
                  </a:cubicBezTo>
                  <a:cubicBezTo>
                    <a:pt x="86084" y="49074"/>
                    <a:pt x="89559" y="48018"/>
                    <a:pt x="93266" y="45494"/>
                  </a:cubicBezTo>
                  <a:cubicBezTo>
                    <a:pt x="98506" y="41924"/>
                    <a:pt x="100180" y="35964"/>
                    <a:pt x="101794" y="30197"/>
                  </a:cubicBezTo>
                  <a:cubicBezTo>
                    <a:pt x="103578" y="23833"/>
                    <a:pt x="105265" y="17820"/>
                    <a:pt x="111315" y="14662"/>
                  </a:cubicBezTo>
                  <a:cubicBezTo>
                    <a:pt x="112176" y="14210"/>
                    <a:pt x="113101" y="13844"/>
                    <a:pt x="113996" y="13491"/>
                  </a:cubicBezTo>
                  <a:cubicBezTo>
                    <a:pt x="114922" y="13123"/>
                    <a:pt x="115882" y="12744"/>
                    <a:pt x="116779" y="12269"/>
                  </a:cubicBezTo>
                  <a:cubicBezTo>
                    <a:pt x="121194" y="9928"/>
                    <a:pt x="124138" y="4997"/>
                    <a:pt x="124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16"/>
            <p:cNvSpPr/>
            <p:nvPr/>
          </p:nvSpPr>
          <p:spPr>
            <a:xfrm>
              <a:off x="7988975" y="1814613"/>
              <a:ext cx="1853632" cy="2023131"/>
            </a:xfrm>
            <a:custGeom>
              <a:rect b="b" l="l" r="r" t="t"/>
              <a:pathLst>
                <a:path extrusionOk="0" h="30019" w="27504">
                  <a:moveTo>
                    <a:pt x="12111" y="0"/>
                  </a:moveTo>
                  <a:cubicBezTo>
                    <a:pt x="11000" y="0"/>
                    <a:pt x="9863" y="292"/>
                    <a:pt x="8793" y="877"/>
                  </a:cubicBezTo>
                  <a:cubicBezTo>
                    <a:pt x="7511" y="1578"/>
                    <a:pt x="6715" y="2780"/>
                    <a:pt x="6402" y="4181"/>
                  </a:cubicBezTo>
                  <a:cubicBezTo>
                    <a:pt x="5143" y="9849"/>
                    <a:pt x="1" y="16618"/>
                    <a:pt x="3240" y="22241"/>
                  </a:cubicBezTo>
                  <a:cubicBezTo>
                    <a:pt x="5203" y="25648"/>
                    <a:pt x="9419" y="30018"/>
                    <a:pt x="13735" y="30018"/>
                  </a:cubicBezTo>
                  <a:cubicBezTo>
                    <a:pt x="13810" y="30018"/>
                    <a:pt x="13885" y="30017"/>
                    <a:pt x="13961" y="30014"/>
                  </a:cubicBezTo>
                  <a:cubicBezTo>
                    <a:pt x="16307" y="29931"/>
                    <a:pt x="18646" y="29580"/>
                    <a:pt x="20913" y="28969"/>
                  </a:cubicBezTo>
                  <a:cubicBezTo>
                    <a:pt x="22783" y="28468"/>
                    <a:pt x="24772" y="27647"/>
                    <a:pt x="25645" y="25919"/>
                  </a:cubicBezTo>
                  <a:cubicBezTo>
                    <a:pt x="27503" y="22241"/>
                    <a:pt x="24741" y="19168"/>
                    <a:pt x="22193" y="16100"/>
                  </a:cubicBezTo>
                  <a:cubicBezTo>
                    <a:pt x="20675" y="14271"/>
                    <a:pt x="19231" y="12448"/>
                    <a:pt x="18887" y="10499"/>
                  </a:cubicBezTo>
                  <a:cubicBezTo>
                    <a:pt x="18388" y="7678"/>
                    <a:pt x="18911" y="4803"/>
                    <a:pt x="16979" y="2388"/>
                  </a:cubicBezTo>
                  <a:cubicBezTo>
                    <a:pt x="15706" y="796"/>
                    <a:pt x="13944" y="0"/>
                    <a:pt x="12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16"/>
            <p:cNvSpPr/>
            <p:nvPr/>
          </p:nvSpPr>
          <p:spPr>
            <a:xfrm rot="5544774">
              <a:off x="7596689" y="-350795"/>
              <a:ext cx="1748977" cy="1781601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9" name="Google Shape;3069;p16"/>
          <p:cNvSpPr txBox="1"/>
          <p:nvPr>
            <p:ph type="title"/>
          </p:nvPr>
        </p:nvSpPr>
        <p:spPr>
          <a:xfrm>
            <a:off x="2048238" y="1313550"/>
            <a:ext cx="5047500" cy="180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070" name="Google Shape;3070;p16"/>
          <p:cNvSpPr txBox="1"/>
          <p:nvPr>
            <p:ph idx="1" type="subTitle"/>
          </p:nvPr>
        </p:nvSpPr>
        <p:spPr>
          <a:xfrm>
            <a:off x="2048266" y="3116550"/>
            <a:ext cx="5047500" cy="71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3071" name="Shape 30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72" name="Google Shape;3072;p17"/>
          <p:cNvGrpSpPr/>
          <p:nvPr/>
        </p:nvGrpSpPr>
        <p:grpSpPr>
          <a:xfrm>
            <a:off x="-591264" y="-708544"/>
            <a:ext cx="9770788" cy="6375829"/>
            <a:chOff x="-591264" y="-708544"/>
            <a:chExt cx="9770788" cy="6375829"/>
          </a:xfrm>
        </p:grpSpPr>
        <p:sp>
          <p:nvSpPr>
            <p:cNvPr id="3073" name="Google Shape;3073;p17"/>
            <p:cNvSpPr/>
            <p:nvPr/>
          </p:nvSpPr>
          <p:spPr>
            <a:xfrm>
              <a:off x="6622698" y="-70880"/>
              <a:ext cx="2556825" cy="1562497"/>
            </a:xfrm>
            <a:custGeom>
              <a:rect b="b" l="l" r="r" t="t"/>
              <a:pathLst>
                <a:path extrusionOk="0" h="31437" w="51440">
                  <a:moveTo>
                    <a:pt x="51440" y="0"/>
                  </a:moveTo>
                  <a:lnTo>
                    <a:pt x="2368" y="363"/>
                  </a:lnTo>
                  <a:cubicBezTo>
                    <a:pt x="4510" y="748"/>
                    <a:pt x="5991" y="2928"/>
                    <a:pt x="6168" y="5098"/>
                  </a:cubicBezTo>
                  <a:cubicBezTo>
                    <a:pt x="6344" y="7271"/>
                    <a:pt x="5483" y="9393"/>
                    <a:pt x="4409" y="11289"/>
                  </a:cubicBezTo>
                  <a:cubicBezTo>
                    <a:pt x="3336" y="13182"/>
                    <a:pt x="2032" y="14958"/>
                    <a:pt x="1187" y="16966"/>
                  </a:cubicBezTo>
                  <a:cubicBezTo>
                    <a:pt x="537" y="18519"/>
                    <a:pt x="173" y="20188"/>
                    <a:pt x="84" y="21870"/>
                  </a:cubicBezTo>
                  <a:cubicBezTo>
                    <a:pt x="0" y="23437"/>
                    <a:pt x="163" y="25047"/>
                    <a:pt x="807" y="26476"/>
                  </a:cubicBezTo>
                  <a:cubicBezTo>
                    <a:pt x="1977" y="29075"/>
                    <a:pt x="4662" y="30795"/>
                    <a:pt x="7473" y="31273"/>
                  </a:cubicBezTo>
                  <a:cubicBezTo>
                    <a:pt x="8126" y="31385"/>
                    <a:pt x="8784" y="31437"/>
                    <a:pt x="9443" y="31437"/>
                  </a:cubicBezTo>
                  <a:cubicBezTo>
                    <a:pt x="11619" y="31437"/>
                    <a:pt x="13800" y="30870"/>
                    <a:pt x="15816" y="30020"/>
                  </a:cubicBezTo>
                  <a:cubicBezTo>
                    <a:pt x="18444" y="28912"/>
                    <a:pt x="20842" y="27341"/>
                    <a:pt x="23264" y="25836"/>
                  </a:cubicBezTo>
                  <a:cubicBezTo>
                    <a:pt x="27830" y="23001"/>
                    <a:pt x="32557" y="20360"/>
                    <a:pt x="37631" y="18589"/>
                  </a:cubicBezTo>
                  <a:cubicBezTo>
                    <a:pt x="41456" y="17253"/>
                    <a:pt x="45503" y="16426"/>
                    <a:pt x="49545" y="16426"/>
                  </a:cubicBezTo>
                  <a:cubicBezTo>
                    <a:pt x="50177" y="16426"/>
                    <a:pt x="50809" y="16446"/>
                    <a:pt x="51440" y="16488"/>
                  </a:cubicBezTo>
                  <a:lnTo>
                    <a:pt x="5144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74" name="Google Shape;3074;p17"/>
            <p:cNvGrpSpPr/>
            <p:nvPr/>
          </p:nvGrpSpPr>
          <p:grpSpPr>
            <a:xfrm flipH="1" rot="-5400000">
              <a:off x="8278955" y="4257254"/>
              <a:ext cx="971343" cy="829790"/>
              <a:chOff x="4137500" y="3664900"/>
              <a:chExt cx="1361950" cy="1163475"/>
            </a:xfrm>
          </p:grpSpPr>
          <p:sp>
            <p:nvSpPr>
              <p:cNvPr id="3075" name="Google Shape;3075;p17"/>
              <p:cNvSpPr/>
              <p:nvPr/>
            </p:nvSpPr>
            <p:spPr>
              <a:xfrm>
                <a:off x="5122425" y="4051825"/>
                <a:ext cx="376950" cy="776550"/>
              </a:xfrm>
              <a:custGeom>
                <a:rect b="b" l="l" r="r" t="t"/>
                <a:pathLst>
                  <a:path extrusionOk="0" h="31062" w="15078">
                    <a:moveTo>
                      <a:pt x="15077" y="1"/>
                    </a:moveTo>
                    <a:cubicBezTo>
                      <a:pt x="12971" y="1679"/>
                      <a:pt x="11020" y="3553"/>
                      <a:pt x="9286" y="5625"/>
                    </a:cubicBezTo>
                    <a:cubicBezTo>
                      <a:pt x="4726" y="11072"/>
                      <a:pt x="1700" y="17704"/>
                      <a:pt x="541" y="24709"/>
                    </a:cubicBezTo>
                    <a:cubicBezTo>
                      <a:pt x="192" y="26814"/>
                      <a:pt x="16" y="28937"/>
                      <a:pt x="1" y="31061"/>
                    </a:cubicBezTo>
                    <a:lnTo>
                      <a:pt x="711" y="31061"/>
                    </a:lnTo>
                    <a:cubicBezTo>
                      <a:pt x="748" y="25780"/>
                      <a:pt x="1836" y="20510"/>
                      <a:pt x="3921" y="15656"/>
                    </a:cubicBezTo>
                    <a:cubicBezTo>
                      <a:pt x="6388" y="9928"/>
                      <a:pt x="10267" y="4868"/>
                      <a:pt x="15077" y="912"/>
                    </a:cubicBezTo>
                    <a:lnTo>
                      <a:pt x="150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6" name="Google Shape;3076;p17"/>
              <p:cNvSpPr/>
              <p:nvPr/>
            </p:nvSpPr>
            <p:spPr>
              <a:xfrm>
                <a:off x="5299775" y="4281625"/>
                <a:ext cx="199600" cy="546700"/>
              </a:xfrm>
              <a:custGeom>
                <a:rect b="b" l="l" r="r" t="t"/>
                <a:pathLst>
                  <a:path extrusionOk="0" h="21868" w="7984">
                    <a:moveTo>
                      <a:pt x="7983" y="0"/>
                    </a:moveTo>
                    <a:cubicBezTo>
                      <a:pt x="4455" y="4017"/>
                      <a:pt x="1840" y="8778"/>
                      <a:pt x="705" y="14179"/>
                    </a:cubicBezTo>
                    <a:cubicBezTo>
                      <a:pt x="174" y="16711"/>
                      <a:pt x="0" y="19298"/>
                      <a:pt x="201" y="21868"/>
                    </a:cubicBezTo>
                    <a:lnTo>
                      <a:pt x="914" y="21868"/>
                    </a:lnTo>
                    <a:cubicBezTo>
                      <a:pt x="506" y="16781"/>
                      <a:pt x="1660" y="11623"/>
                      <a:pt x="3965" y="7081"/>
                    </a:cubicBezTo>
                    <a:cubicBezTo>
                      <a:pt x="5062" y="4914"/>
                      <a:pt x="6430" y="2902"/>
                      <a:pt x="7983" y="1041"/>
                    </a:cubicBezTo>
                    <a:lnTo>
                      <a:pt x="79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7" name="Google Shape;3077;p17"/>
              <p:cNvSpPr/>
              <p:nvPr/>
            </p:nvSpPr>
            <p:spPr>
              <a:xfrm>
                <a:off x="4734475" y="4719850"/>
                <a:ext cx="187625" cy="108525"/>
              </a:xfrm>
              <a:custGeom>
                <a:rect b="b" l="l" r="r" t="t"/>
                <a:pathLst>
                  <a:path extrusionOk="0" h="4341" w="7505">
                    <a:moveTo>
                      <a:pt x="5541" y="0"/>
                    </a:moveTo>
                    <a:cubicBezTo>
                      <a:pt x="4913" y="0"/>
                      <a:pt x="4340" y="387"/>
                      <a:pt x="3828" y="718"/>
                    </a:cubicBezTo>
                    <a:cubicBezTo>
                      <a:pt x="3198" y="1125"/>
                      <a:pt x="2601" y="1583"/>
                      <a:pt x="2042" y="2080"/>
                    </a:cubicBezTo>
                    <a:cubicBezTo>
                      <a:pt x="1280" y="2755"/>
                      <a:pt x="604" y="3521"/>
                      <a:pt x="1" y="4340"/>
                    </a:cubicBezTo>
                    <a:lnTo>
                      <a:pt x="884" y="4340"/>
                    </a:lnTo>
                    <a:cubicBezTo>
                      <a:pt x="1443" y="3637"/>
                      <a:pt x="2068" y="2984"/>
                      <a:pt x="2757" y="2396"/>
                    </a:cubicBezTo>
                    <a:cubicBezTo>
                      <a:pt x="3427" y="1823"/>
                      <a:pt x="4188" y="1225"/>
                      <a:pt x="4994" y="855"/>
                    </a:cubicBezTo>
                    <a:cubicBezTo>
                      <a:pt x="5186" y="766"/>
                      <a:pt x="5361" y="727"/>
                      <a:pt x="5520" y="727"/>
                    </a:cubicBezTo>
                    <a:cubicBezTo>
                      <a:pt x="6330" y="727"/>
                      <a:pt x="6717" y="1748"/>
                      <a:pt x="6612" y="2557"/>
                    </a:cubicBezTo>
                    <a:cubicBezTo>
                      <a:pt x="6532" y="3163"/>
                      <a:pt x="6327" y="3751"/>
                      <a:pt x="6129" y="4339"/>
                    </a:cubicBezTo>
                    <a:lnTo>
                      <a:pt x="6868" y="4339"/>
                    </a:lnTo>
                    <a:cubicBezTo>
                      <a:pt x="6999" y="3938"/>
                      <a:pt x="7130" y="3536"/>
                      <a:pt x="7227" y="3127"/>
                    </a:cubicBezTo>
                    <a:cubicBezTo>
                      <a:pt x="7505" y="1944"/>
                      <a:pt x="7204" y="191"/>
                      <a:pt x="5722" y="11"/>
                    </a:cubicBezTo>
                    <a:cubicBezTo>
                      <a:pt x="5661" y="4"/>
                      <a:pt x="5601" y="0"/>
                      <a:pt x="55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8" name="Google Shape;3078;p17"/>
              <p:cNvSpPr/>
              <p:nvPr/>
            </p:nvSpPr>
            <p:spPr>
              <a:xfrm>
                <a:off x="4137500" y="3664900"/>
                <a:ext cx="1361950" cy="1163475"/>
              </a:xfrm>
              <a:custGeom>
                <a:rect b="b" l="l" r="r" t="t"/>
                <a:pathLst>
                  <a:path extrusionOk="0" h="46539" w="54478">
                    <a:moveTo>
                      <a:pt x="54478" y="0"/>
                    </a:moveTo>
                    <a:cubicBezTo>
                      <a:pt x="54411" y="54"/>
                      <a:pt x="54339" y="103"/>
                      <a:pt x="54270" y="159"/>
                    </a:cubicBezTo>
                    <a:cubicBezTo>
                      <a:pt x="51579" y="2339"/>
                      <a:pt x="49252" y="4866"/>
                      <a:pt x="47234" y="7678"/>
                    </a:cubicBezTo>
                    <a:cubicBezTo>
                      <a:pt x="43443" y="12957"/>
                      <a:pt x="40731" y="18897"/>
                      <a:pt x="37437" y="24480"/>
                    </a:cubicBezTo>
                    <a:cubicBezTo>
                      <a:pt x="34084" y="30158"/>
                      <a:pt x="30002" y="35430"/>
                      <a:pt x="24066" y="38570"/>
                    </a:cubicBezTo>
                    <a:cubicBezTo>
                      <a:pt x="16966" y="42327"/>
                      <a:pt x="8790" y="43095"/>
                      <a:pt x="1363" y="45974"/>
                    </a:cubicBezTo>
                    <a:cubicBezTo>
                      <a:pt x="908" y="46151"/>
                      <a:pt x="452" y="46340"/>
                      <a:pt x="1" y="46538"/>
                    </a:cubicBezTo>
                    <a:lnTo>
                      <a:pt x="1867" y="46538"/>
                    </a:lnTo>
                    <a:cubicBezTo>
                      <a:pt x="8659" y="43946"/>
                      <a:pt x="16019" y="43063"/>
                      <a:pt x="22669" y="40042"/>
                    </a:cubicBezTo>
                    <a:cubicBezTo>
                      <a:pt x="25793" y="38622"/>
                      <a:pt x="28623" y="36694"/>
                      <a:pt x="31052" y="34270"/>
                    </a:cubicBezTo>
                    <a:cubicBezTo>
                      <a:pt x="33235" y="32088"/>
                      <a:pt x="35082" y="29587"/>
                      <a:pt x="36734" y="26987"/>
                    </a:cubicBezTo>
                    <a:cubicBezTo>
                      <a:pt x="40168" y="21585"/>
                      <a:pt x="42811" y="15720"/>
                      <a:pt x="46282" y="10340"/>
                    </a:cubicBezTo>
                    <a:cubicBezTo>
                      <a:pt x="48052" y="7593"/>
                      <a:pt x="50045" y="4986"/>
                      <a:pt x="52417" y="2727"/>
                    </a:cubicBezTo>
                    <a:cubicBezTo>
                      <a:pt x="53079" y="2094"/>
                      <a:pt x="53773" y="1497"/>
                      <a:pt x="54478" y="915"/>
                    </a:cubicBezTo>
                    <a:lnTo>
                      <a:pt x="544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79" name="Google Shape;3079;p17"/>
            <p:cNvSpPr/>
            <p:nvPr/>
          </p:nvSpPr>
          <p:spPr>
            <a:xfrm>
              <a:off x="417429" y="-708544"/>
              <a:ext cx="2423101" cy="942684"/>
            </a:xfrm>
            <a:custGeom>
              <a:rect b="b" l="l" r="r" t="t"/>
              <a:pathLst>
                <a:path extrusionOk="0" h="177363" w="261674">
                  <a:moveTo>
                    <a:pt x="1300" y="102929"/>
                  </a:moveTo>
                  <a:cubicBezTo>
                    <a:pt x="-270" y="86533"/>
                    <a:pt x="-1110" y="65092"/>
                    <a:pt x="2927" y="51033"/>
                  </a:cubicBezTo>
                  <a:cubicBezTo>
                    <a:pt x="6964" y="36974"/>
                    <a:pt x="12851" y="26574"/>
                    <a:pt x="25524" y="18573"/>
                  </a:cubicBezTo>
                  <a:cubicBezTo>
                    <a:pt x="38197" y="10572"/>
                    <a:pt x="55473" y="5929"/>
                    <a:pt x="78966" y="3027"/>
                  </a:cubicBezTo>
                  <a:cubicBezTo>
                    <a:pt x="102459" y="125"/>
                    <a:pt x="140692" y="-1076"/>
                    <a:pt x="166483" y="1160"/>
                  </a:cubicBezTo>
                  <a:cubicBezTo>
                    <a:pt x="192274" y="3396"/>
                    <a:pt x="218505" y="8117"/>
                    <a:pt x="233710" y="16442"/>
                  </a:cubicBezTo>
                  <a:cubicBezTo>
                    <a:pt x="248915" y="24768"/>
                    <a:pt x="253136" y="38172"/>
                    <a:pt x="257713" y="51113"/>
                  </a:cubicBezTo>
                  <a:cubicBezTo>
                    <a:pt x="262290" y="64054"/>
                    <a:pt x="262031" y="79426"/>
                    <a:pt x="261173" y="94086"/>
                  </a:cubicBezTo>
                  <a:cubicBezTo>
                    <a:pt x="260315" y="108747"/>
                    <a:pt x="257840" y="127442"/>
                    <a:pt x="252564" y="139076"/>
                  </a:cubicBezTo>
                  <a:cubicBezTo>
                    <a:pt x="247288" y="150710"/>
                    <a:pt x="241252" y="157796"/>
                    <a:pt x="229519" y="163889"/>
                  </a:cubicBezTo>
                  <a:cubicBezTo>
                    <a:pt x="217786" y="169983"/>
                    <a:pt x="201711" y="173485"/>
                    <a:pt x="182166" y="175637"/>
                  </a:cubicBezTo>
                  <a:cubicBezTo>
                    <a:pt x="162621" y="177789"/>
                    <a:pt x="133946" y="177615"/>
                    <a:pt x="112247" y="176800"/>
                  </a:cubicBezTo>
                  <a:cubicBezTo>
                    <a:pt x="90548" y="175985"/>
                    <a:pt x="68623" y="175312"/>
                    <a:pt x="51973" y="170747"/>
                  </a:cubicBezTo>
                  <a:cubicBezTo>
                    <a:pt x="35323" y="166182"/>
                    <a:pt x="20795" y="160714"/>
                    <a:pt x="12349" y="149411"/>
                  </a:cubicBezTo>
                  <a:cubicBezTo>
                    <a:pt x="3904" y="138108"/>
                    <a:pt x="2870" y="119325"/>
                    <a:pt x="1300" y="1029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3080" name="Google Shape;3080;p17"/>
            <p:cNvSpPr/>
            <p:nvPr/>
          </p:nvSpPr>
          <p:spPr>
            <a:xfrm>
              <a:off x="-236700" y="3471193"/>
              <a:ext cx="1686707" cy="1426578"/>
            </a:xfrm>
            <a:custGeom>
              <a:rect b="b" l="l" r="r" t="t"/>
              <a:pathLst>
                <a:path extrusionOk="0" h="23537" w="27830">
                  <a:moveTo>
                    <a:pt x="17298" y="0"/>
                  </a:moveTo>
                  <a:cubicBezTo>
                    <a:pt x="14384" y="0"/>
                    <a:pt x="11355" y="1565"/>
                    <a:pt x="10215" y="4263"/>
                  </a:cubicBezTo>
                  <a:cubicBezTo>
                    <a:pt x="9067" y="6979"/>
                    <a:pt x="6990" y="6611"/>
                    <a:pt x="4625" y="7647"/>
                  </a:cubicBezTo>
                  <a:cubicBezTo>
                    <a:pt x="2959" y="8375"/>
                    <a:pt x="1386" y="9451"/>
                    <a:pt x="726" y="11215"/>
                  </a:cubicBezTo>
                  <a:cubicBezTo>
                    <a:pt x="1" y="13146"/>
                    <a:pt x="979" y="15440"/>
                    <a:pt x="2140" y="17005"/>
                  </a:cubicBezTo>
                  <a:cubicBezTo>
                    <a:pt x="4997" y="20853"/>
                    <a:pt x="9361" y="23010"/>
                    <a:pt x="14017" y="23450"/>
                  </a:cubicBezTo>
                  <a:cubicBezTo>
                    <a:pt x="14622" y="23508"/>
                    <a:pt x="15233" y="23537"/>
                    <a:pt x="15846" y="23537"/>
                  </a:cubicBezTo>
                  <a:cubicBezTo>
                    <a:pt x="16179" y="23537"/>
                    <a:pt x="16512" y="23528"/>
                    <a:pt x="16846" y="23511"/>
                  </a:cubicBezTo>
                  <a:cubicBezTo>
                    <a:pt x="18414" y="23430"/>
                    <a:pt x="20342" y="23086"/>
                    <a:pt x="21605" y="22071"/>
                  </a:cubicBezTo>
                  <a:cubicBezTo>
                    <a:pt x="22894" y="21034"/>
                    <a:pt x="22844" y="19262"/>
                    <a:pt x="23510" y="17874"/>
                  </a:cubicBezTo>
                  <a:cubicBezTo>
                    <a:pt x="23881" y="17099"/>
                    <a:pt x="24562" y="16489"/>
                    <a:pt x="25074" y="15777"/>
                  </a:cubicBezTo>
                  <a:cubicBezTo>
                    <a:pt x="26452" y="13867"/>
                    <a:pt x="27829" y="11289"/>
                    <a:pt x="27635" y="8858"/>
                  </a:cubicBezTo>
                  <a:cubicBezTo>
                    <a:pt x="27335" y="5106"/>
                    <a:pt x="22642" y="1118"/>
                    <a:pt x="19183" y="232"/>
                  </a:cubicBezTo>
                  <a:cubicBezTo>
                    <a:pt x="18574" y="76"/>
                    <a:pt x="17939" y="0"/>
                    <a:pt x="1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17"/>
            <p:cNvSpPr/>
            <p:nvPr/>
          </p:nvSpPr>
          <p:spPr>
            <a:xfrm rot="4234437">
              <a:off x="-1048388" y="3386351"/>
              <a:ext cx="3103544" cy="1226937"/>
            </a:xfrm>
            <a:custGeom>
              <a:rect b="b" l="l" r="r" t="t"/>
              <a:pathLst>
                <a:path extrusionOk="0" h="49076" w="124138">
                  <a:moveTo>
                    <a:pt x="124106" y="1"/>
                  </a:moveTo>
                  <a:lnTo>
                    <a:pt x="123857" y="2"/>
                  </a:lnTo>
                  <a:cubicBezTo>
                    <a:pt x="123886" y="4910"/>
                    <a:pt x="120994" y="9749"/>
                    <a:pt x="116660" y="12049"/>
                  </a:cubicBezTo>
                  <a:cubicBezTo>
                    <a:pt x="115776" y="12519"/>
                    <a:pt x="114824" y="12894"/>
                    <a:pt x="113903" y="13260"/>
                  </a:cubicBezTo>
                  <a:cubicBezTo>
                    <a:pt x="113005" y="13617"/>
                    <a:pt x="112073" y="13983"/>
                    <a:pt x="111200" y="14442"/>
                  </a:cubicBezTo>
                  <a:cubicBezTo>
                    <a:pt x="105054" y="17652"/>
                    <a:pt x="103273" y="23996"/>
                    <a:pt x="101554" y="30133"/>
                  </a:cubicBezTo>
                  <a:cubicBezTo>
                    <a:pt x="99950" y="35855"/>
                    <a:pt x="98290" y="41772"/>
                    <a:pt x="93127" y="45291"/>
                  </a:cubicBezTo>
                  <a:cubicBezTo>
                    <a:pt x="89656" y="47655"/>
                    <a:pt x="86237" y="48835"/>
                    <a:pt x="82815" y="48835"/>
                  </a:cubicBezTo>
                  <a:cubicBezTo>
                    <a:pt x="79912" y="48835"/>
                    <a:pt x="77007" y="47985"/>
                    <a:pt x="74066" y="46286"/>
                  </a:cubicBezTo>
                  <a:cubicBezTo>
                    <a:pt x="68472" y="43055"/>
                    <a:pt x="63532" y="37229"/>
                    <a:pt x="59170" y="32085"/>
                  </a:cubicBezTo>
                  <a:cubicBezTo>
                    <a:pt x="58088" y="30809"/>
                    <a:pt x="57064" y="29606"/>
                    <a:pt x="56052" y="28457"/>
                  </a:cubicBezTo>
                  <a:cubicBezTo>
                    <a:pt x="48334" y="19719"/>
                    <a:pt x="39183" y="14551"/>
                    <a:pt x="28856" y="13095"/>
                  </a:cubicBezTo>
                  <a:cubicBezTo>
                    <a:pt x="27553" y="12913"/>
                    <a:pt x="26235" y="12822"/>
                    <a:pt x="24911" y="12822"/>
                  </a:cubicBezTo>
                  <a:cubicBezTo>
                    <a:pt x="20841" y="12822"/>
                    <a:pt x="16716" y="13681"/>
                    <a:pt x="12796" y="15366"/>
                  </a:cubicBezTo>
                  <a:cubicBezTo>
                    <a:pt x="7637" y="17581"/>
                    <a:pt x="3212" y="21054"/>
                    <a:pt x="0" y="25408"/>
                  </a:cubicBezTo>
                  <a:lnTo>
                    <a:pt x="202" y="25556"/>
                  </a:lnTo>
                  <a:cubicBezTo>
                    <a:pt x="5919" y="17807"/>
                    <a:pt x="15517" y="13077"/>
                    <a:pt x="24981" y="13077"/>
                  </a:cubicBezTo>
                  <a:cubicBezTo>
                    <a:pt x="26267" y="13077"/>
                    <a:pt x="27550" y="13164"/>
                    <a:pt x="28821" y="13343"/>
                  </a:cubicBezTo>
                  <a:cubicBezTo>
                    <a:pt x="39089" y="14787"/>
                    <a:pt x="48186" y="19928"/>
                    <a:pt x="55864" y="28622"/>
                  </a:cubicBezTo>
                  <a:cubicBezTo>
                    <a:pt x="56877" y="29765"/>
                    <a:pt x="57898" y="30970"/>
                    <a:pt x="58979" y="32246"/>
                  </a:cubicBezTo>
                  <a:cubicBezTo>
                    <a:pt x="65520" y="39958"/>
                    <a:pt x="73250" y="49076"/>
                    <a:pt x="82825" y="49076"/>
                  </a:cubicBezTo>
                  <a:cubicBezTo>
                    <a:pt x="82826" y="49076"/>
                    <a:pt x="82827" y="49076"/>
                    <a:pt x="82828" y="49076"/>
                  </a:cubicBezTo>
                  <a:cubicBezTo>
                    <a:pt x="86084" y="49074"/>
                    <a:pt x="89559" y="48018"/>
                    <a:pt x="93266" y="45494"/>
                  </a:cubicBezTo>
                  <a:cubicBezTo>
                    <a:pt x="98506" y="41924"/>
                    <a:pt x="100180" y="35964"/>
                    <a:pt x="101794" y="30197"/>
                  </a:cubicBezTo>
                  <a:cubicBezTo>
                    <a:pt x="103578" y="23833"/>
                    <a:pt x="105265" y="17820"/>
                    <a:pt x="111315" y="14662"/>
                  </a:cubicBezTo>
                  <a:cubicBezTo>
                    <a:pt x="112176" y="14210"/>
                    <a:pt x="113101" y="13844"/>
                    <a:pt x="113996" y="13491"/>
                  </a:cubicBezTo>
                  <a:cubicBezTo>
                    <a:pt x="114922" y="13123"/>
                    <a:pt x="115882" y="12744"/>
                    <a:pt x="116779" y="12269"/>
                  </a:cubicBezTo>
                  <a:cubicBezTo>
                    <a:pt x="121194" y="9928"/>
                    <a:pt x="124138" y="4997"/>
                    <a:pt x="124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17"/>
            <p:cNvSpPr/>
            <p:nvPr/>
          </p:nvSpPr>
          <p:spPr>
            <a:xfrm>
              <a:off x="331478" y="3872323"/>
              <a:ext cx="639139" cy="731179"/>
            </a:xfrm>
            <a:custGeom>
              <a:rect b="b" l="l" r="r" t="t"/>
              <a:pathLst>
                <a:path extrusionOk="0" h="177363" w="261674">
                  <a:moveTo>
                    <a:pt x="1300" y="102929"/>
                  </a:moveTo>
                  <a:cubicBezTo>
                    <a:pt x="-270" y="86533"/>
                    <a:pt x="-1110" y="65092"/>
                    <a:pt x="2927" y="51033"/>
                  </a:cubicBezTo>
                  <a:cubicBezTo>
                    <a:pt x="6964" y="36974"/>
                    <a:pt x="12851" y="26574"/>
                    <a:pt x="25524" y="18573"/>
                  </a:cubicBezTo>
                  <a:cubicBezTo>
                    <a:pt x="38197" y="10572"/>
                    <a:pt x="55473" y="5929"/>
                    <a:pt x="78966" y="3027"/>
                  </a:cubicBezTo>
                  <a:cubicBezTo>
                    <a:pt x="102459" y="125"/>
                    <a:pt x="140692" y="-1076"/>
                    <a:pt x="166483" y="1160"/>
                  </a:cubicBezTo>
                  <a:cubicBezTo>
                    <a:pt x="192274" y="3396"/>
                    <a:pt x="218505" y="8117"/>
                    <a:pt x="233710" y="16442"/>
                  </a:cubicBezTo>
                  <a:cubicBezTo>
                    <a:pt x="248915" y="24768"/>
                    <a:pt x="253136" y="38172"/>
                    <a:pt x="257713" y="51113"/>
                  </a:cubicBezTo>
                  <a:cubicBezTo>
                    <a:pt x="262290" y="64054"/>
                    <a:pt x="262031" y="79426"/>
                    <a:pt x="261173" y="94086"/>
                  </a:cubicBezTo>
                  <a:cubicBezTo>
                    <a:pt x="260315" y="108747"/>
                    <a:pt x="257840" y="127442"/>
                    <a:pt x="252564" y="139076"/>
                  </a:cubicBezTo>
                  <a:cubicBezTo>
                    <a:pt x="247288" y="150710"/>
                    <a:pt x="241252" y="157796"/>
                    <a:pt x="229519" y="163889"/>
                  </a:cubicBezTo>
                  <a:cubicBezTo>
                    <a:pt x="217786" y="169983"/>
                    <a:pt x="201711" y="173485"/>
                    <a:pt x="182166" y="175637"/>
                  </a:cubicBezTo>
                  <a:cubicBezTo>
                    <a:pt x="162621" y="177789"/>
                    <a:pt x="133946" y="177615"/>
                    <a:pt x="112247" y="176800"/>
                  </a:cubicBezTo>
                  <a:cubicBezTo>
                    <a:pt x="90548" y="175985"/>
                    <a:pt x="68623" y="175312"/>
                    <a:pt x="51973" y="170747"/>
                  </a:cubicBezTo>
                  <a:cubicBezTo>
                    <a:pt x="35323" y="166182"/>
                    <a:pt x="20795" y="160714"/>
                    <a:pt x="12349" y="149411"/>
                  </a:cubicBezTo>
                  <a:cubicBezTo>
                    <a:pt x="3904" y="138108"/>
                    <a:pt x="2870" y="119325"/>
                    <a:pt x="1300" y="10292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</p:grpSp>
      <p:sp>
        <p:nvSpPr>
          <p:cNvPr id="3083" name="Google Shape;3083;p17"/>
          <p:cNvSpPr txBox="1"/>
          <p:nvPr>
            <p:ph type="title"/>
          </p:nvPr>
        </p:nvSpPr>
        <p:spPr>
          <a:xfrm>
            <a:off x="720000" y="1237075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84" name="Google Shape;3084;p17"/>
          <p:cNvSpPr txBox="1"/>
          <p:nvPr>
            <p:ph idx="1" type="subTitle"/>
          </p:nvPr>
        </p:nvSpPr>
        <p:spPr>
          <a:xfrm>
            <a:off x="720000" y="1758125"/>
            <a:ext cx="2480400" cy="108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85" name="Google Shape;3085;p17"/>
          <p:cNvSpPr txBox="1"/>
          <p:nvPr>
            <p:ph idx="2" type="title"/>
          </p:nvPr>
        </p:nvSpPr>
        <p:spPr>
          <a:xfrm>
            <a:off x="3326700" y="1237075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86" name="Google Shape;3086;p17"/>
          <p:cNvSpPr txBox="1"/>
          <p:nvPr>
            <p:ph idx="3" type="subTitle"/>
          </p:nvPr>
        </p:nvSpPr>
        <p:spPr>
          <a:xfrm>
            <a:off x="3326700" y="1758125"/>
            <a:ext cx="2480400" cy="108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87" name="Google Shape;3087;p17"/>
          <p:cNvSpPr txBox="1"/>
          <p:nvPr>
            <p:ph idx="4" type="title"/>
          </p:nvPr>
        </p:nvSpPr>
        <p:spPr>
          <a:xfrm>
            <a:off x="5933400" y="1237075"/>
            <a:ext cx="24906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88" name="Google Shape;3088;p17"/>
          <p:cNvSpPr txBox="1"/>
          <p:nvPr>
            <p:ph idx="5" type="subTitle"/>
          </p:nvPr>
        </p:nvSpPr>
        <p:spPr>
          <a:xfrm>
            <a:off x="5933400" y="1758125"/>
            <a:ext cx="2490600" cy="1084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89" name="Google Shape;3089;p17"/>
          <p:cNvSpPr txBox="1"/>
          <p:nvPr>
            <p:ph idx="6" type="title"/>
          </p:nvPr>
        </p:nvSpPr>
        <p:spPr>
          <a:xfrm>
            <a:off x="2028450" y="2969225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90" name="Google Shape;3090;p17"/>
          <p:cNvSpPr txBox="1"/>
          <p:nvPr>
            <p:ph idx="7" type="subTitle"/>
          </p:nvPr>
        </p:nvSpPr>
        <p:spPr>
          <a:xfrm>
            <a:off x="2028450" y="3490275"/>
            <a:ext cx="2480400" cy="1113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91" name="Google Shape;3091;p17"/>
          <p:cNvSpPr txBox="1"/>
          <p:nvPr>
            <p:ph idx="8" type="title"/>
          </p:nvPr>
        </p:nvSpPr>
        <p:spPr>
          <a:xfrm>
            <a:off x="4635150" y="2969225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92" name="Google Shape;3092;p17"/>
          <p:cNvSpPr txBox="1"/>
          <p:nvPr>
            <p:ph idx="9" type="subTitle"/>
          </p:nvPr>
        </p:nvSpPr>
        <p:spPr>
          <a:xfrm>
            <a:off x="4635150" y="3490275"/>
            <a:ext cx="2480400" cy="1113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093" name="Google Shape;3093;p17"/>
          <p:cNvSpPr txBox="1"/>
          <p:nvPr>
            <p:ph idx="13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3094" name="Shape 30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5" name="Google Shape;3095;p18"/>
          <p:cNvGrpSpPr/>
          <p:nvPr/>
        </p:nvGrpSpPr>
        <p:grpSpPr>
          <a:xfrm flipH="1" rot="10800000">
            <a:off x="-643575" y="-770227"/>
            <a:ext cx="11151094" cy="6612276"/>
            <a:chOff x="-643575" y="-770227"/>
            <a:chExt cx="11151094" cy="6612276"/>
          </a:xfrm>
        </p:grpSpPr>
        <p:sp>
          <p:nvSpPr>
            <p:cNvPr id="3096" name="Google Shape;3096;p18"/>
            <p:cNvSpPr/>
            <p:nvPr/>
          </p:nvSpPr>
          <p:spPr>
            <a:xfrm>
              <a:off x="-643575" y="3967875"/>
              <a:ext cx="3362050" cy="1665525"/>
            </a:xfrm>
            <a:custGeom>
              <a:rect b="b" l="l" r="r" t="t"/>
              <a:pathLst>
                <a:path extrusionOk="0" h="66621" w="134482">
                  <a:moveTo>
                    <a:pt x="51432" y="0"/>
                  </a:moveTo>
                  <a:cubicBezTo>
                    <a:pt x="43021" y="0"/>
                    <a:pt x="34599" y="2193"/>
                    <a:pt x="26846" y="6228"/>
                  </a:cubicBezTo>
                  <a:cubicBezTo>
                    <a:pt x="24151" y="7632"/>
                    <a:pt x="21536" y="9257"/>
                    <a:pt x="19034" y="11095"/>
                  </a:cubicBezTo>
                  <a:cubicBezTo>
                    <a:pt x="13567" y="15093"/>
                    <a:pt x="8236" y="20185"/>
                    <a:pt x="4689" y="25995"/>
                  </a:cubicBezTo>
                  <a:cubicBezTo>
                    <a:pt x="1603" y="31052"/>
                    <a:pt x="0" y="37324"/>
                    <a:pt x="1751" y="42982"/>
                  </a:cubicBezTo>
                  <a:cubicBezTo>
                    <a:pt x="3045" y="47161"/>
                    <a:pt x="6046" y="50642"/>
                    <a:pt x="9539" y="53275"/>
                  </a:cubicBezTo>
                  <a:cubicBezTo>
                    <a:pt x="15419" y="57704"/>
                    <a:pt x="21911" y="60189"/>
                    <a:pt x="29104" y="61374"/>
                  </a:cubicBezTo>
                  <a:cubicBezTo>
                    <a:pt x="37277" y="62722"/>
                    <a:pt x="45485" y="63861"/>
                    <a:pt x="53715" y="64791"/>
                  </a:cubicBezTo>
                  <a:cubicBezTo>
                    <a:pt x="63141" y="65856"/>
                    <a:pt x="72739" y="66621"/>
                    <a:pt x="82278" y="66621"/>
                  </a:cubicBezTo>
                  <a:cubicBezTo>
                    <a:pt x="97759" y="66621"/>
                    <a:pt x="113082" y="64606"/>
                    <a:pt x="127252" y="58584"/>
                  </a:cubicBezTo>
                  <a:cubicBezTo>
                    <a:pt x="130193" y="57334"/>
                    <a:pt x="133381" y="55548"/>
                    <a:pt x="134141" y="52443"/>
                  </a:cubicBezTo>
                  <a:cubicBezTo>
                    <a:pt x="134481" y="51051"/>
                    <a:pt x="134267" y="49570"/>
                    <a:pt x="133781" y="48224"/>
                  </a:cubicBezTo>
                  <a:cubicBezTo>
                    <a:pt x="132939" y="45887"/>
                    <a:pt x="131286" y="43851"/>
                    <a:pt x="129173" y="42551"/>
                  </a:cubicBezTo>
                  <a:cubicBezTo>
                    <a:pt x="127124" y="41292"/>
                    <a:pt x="124735" y="40739"/>
                    <a:pt x="122424" y="40079"/>
                  </a:cubicBezTo>
                  <a:cubicBezTo>
                    <a:pt x="112093" y="37124"/>
                    <a:pt x="102142" y="31607"/>
                    <a:pt x="94505" y="23996"/>
                  </a:cubicBezTo>
                  <a:cubicBezTo>
                    <a:pt x="88960" y="18469"/>
                    <a:pt x="84319" y="12523"/>
                    <a:pt x="77717" y="8066"/>
                  </a:cubicBezTo>
                  <a:cubicBezTo>
                    <a:pt x="69533" y="2543"/>
                    <a:pt x="60489" y="0"/>
                    <a:pt x="5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18"/>
            <p:cNvSpPr/>
            <p:nvPr/>
          </p:nvSpPr>
          <p:spPr>
            <a:xfrm>
              <a:off x="1398100" y="-325300"/>
              <a:ext cx="1320375" cy="646125"/>
            </a:xfrm>
            <a:custGeom>
              <a:rect b="b" l="l" r="r" t="t"/>
              <a:pathLst>
                <a:path extrusionOk="0" h="25845" w="52815">
                  <a:moveTo>
                    <a:pt x="16375" y="0"/>
                  </a:moveTo>
                  <a:cubicBezTo>
                    <a:pt x="11695" y="0"/>
                    <a:pt x="7254" y="3229"/>
                    <a:pt x="3763" y="6073"/>
                  </a:cubicBezTo>
                  <a:cubicBezTo>
                    <a:pt x="0" y="9142"/>
                    <a:pt x="168" y="13798"/>
                    <a:pt x="2552" y="17814"/>
                  </a:cubicBezTo>
                  <a:cubicBezTo>
                    <a:pt x="3929" y="20141"/>
                    <a:pt x="5671" y="22400"/>
                    <a:pt x="8128" y="23526"/>
                  </a:cubicBezTo>
                  <a:cubicBezTo>
                    <a:pt x="9637" y="24218"/>
                    <a:pt x="11314" y="24432"/>
                    <a:pt x="12962" y="24628"/>
                  </a:cubicBezTo>
                  <a:cubicBezTo>
                    <a:pt x="18541" y="25295"/>
                    <a:pt x="24190" y="25844"/>
                    <a:pt x="29805" y="25844"/>
                  </a:cubicBezTo>
                  <a:cubicBezTo>
                    <a:pt x="34398" y="25844"/>
                    <a:pt x="38968" y="25477"/>
                    <a:pt x="43460" y="24508"/>
                  </a:cubicBezTo>
                  <a:cubicBezTo>
                    <a:pt x="45588" y="24048"/>
                    <a:pt x="47733" y="23436"/>
                    <a:pt x="49518" y="22189"/>
                  </a:cubicBezTo>
                  <a:cubicBezTo>
                    <a:pt x="51304" y="20945"/>
                    <a:pt x="52692" y="18963"/>
                    <a:pt x="52739" y="16786"/>
                  </a:cubicBezTo>
                  <a:cubicBezTo>
                    <a:pt x="52814" y="13258"/>
                    <a:pt x="49505" y="10576"/>
                    <a:pt x="46204" y="9335"/>
                  </a:cubicBezTo>
                  <a:cubicBezTo>
                    <a:pt x="40195" y="7077"/>
                    <a:pt x="33327" y="7610"/>
                    <a:pt x="27545" y="4818"/>
                  </a:cubicBezTo>
                  <a:cubicBezTo>
                    <a:pt x="24511" y="3353"/>
                    <a:pt x="21856" y="999"/>
                    <a:pt x="18568" y="247"/>
                  </a:cubicBezTo>
                  <a:cubicBezTo>
                    <a:pt x="17833" y="78"/>
                    <a:pt x="17101" y="0"/>
                    <a:pt x="16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18"/>
            <p:cNvSpPr/>
            <p:nvPr/>
          </p:nvSpPr>
          <p:spPr>
            <a:xfrm>
              <a:off x="575575" y="3629650"/>
              <a:ext cx="116375" cy="96850"/>
            </a:xfrm>
            <a:custGeom>
              <a:rect b="b" l="l" r="r" t="t"/>
              <a:pathLst>
                <a:path extrusionOk="0" h="3874" w="4655">
                  <a:moveTo>
                    <a:pt x="1876" y="0"/>
                  </a:moveTo>
                  <a:cubicBezTo>
                    <a:pt x="1658" y="0"/>
                    <a:pt x="1447" y="21"/>
                    <a:pt x="1254" y="60"/>
                  </a:cubicBezTo>
                  <a:cubicBezTo>
                    <a:pt x="624" y="189"/>
                    <a:pt x="1" y="471"/>
                    <a:pt x="104" y="1234"/>
                  </a:cubicBezTo>
                  <a:cubicBezTo>
                    <a:pt x="162" y="1659"/>
                    <a:pt x="422" y="2026"/>
                    <a:pt x="674" y="2369"/>
                  </a:cubicBezTo>
                  <a:cubicBezTo>
                    <a:pt x="1119" y="2978"/>
                    <a:pt x="1482" y="3873"/>
                    <a:pt x="2329" y="3873"/>
                  </a:cubicBezTo>
                  <a:cubicBezTo>
                    <a:pt x="2339" y="3873"/>
                    <a:pt x="2350" y="3873"/>
                    <a:pt x="2360" y="3873"/>
                  </a:cubicBezTo>
                  <a:cubicBezTo>
                    <a:pt x="3066" y="3858"/>
                    <a:pt x="3736" y="3303"/>
                    <a:pt x="4093" y="2730"/>
                  </a:cubicBezTo>
                  <a:cubicBezTo>
                    <a:pt x="4209" y="2545"/>
                    <a:pt x="4292" y="2351"/>
                    <a:pt x="4331" y="2164"/>
                  </a:cubicBezTo>
                  <a:cubicBezTo>
                    <a:pt x="4654" y="674"/>
                    <a:pt x="3140" y="0"/>
                    <a:pt x="1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18"/>
            <p:cNvSpPr/>
            <p:nvPr/>
          </p:nvSpPr>
          <p:spPr>
            <a:xfrm rot="-5848863">
              <a:off x="7730536" y="-655159"/>
              <a:ext cx="2573131" cy="2668532"/>
            </a:xfrm>
            <a:custGeom>
              <a:rect b="b" l="l" r="r" t="t"/>
              <a:pathLst>
                <a:path extrusionOk="0" h="106740" w="102924">
                  <a:moveTo>
                    <a:pt x="59886" y="1"/>
                  </a:moveTo>
                  <a:cubicBezTo>
                    <a:pt x="55848" y="1"/>
                    <a:pt x="51817" y="886"/>
                    <a:pt x="48323" y="2740"/>
                  </a:cubicBezTo>
                  <a:cubicBezTo>
                    <a:pt x="39634" y="7349"/>
                    <a:pt x="39644" y="14701"/>
                    <a:pt x="38283" y="23384"/>
                  </a:cubicBezTo>
                  <a:cubicBezTo>
                    <a:pt x="37227" y="30128"/>
                    <a:pt x="33264" y="37058"/>
                    <a:pt x="27052" y="40233"/>
                  </a:cubicBezTo>
                  <a:cubicBezTo>
                    <a:pt x="19968" y="43849"/>
                    <a:pt x="8700" y="48342"/>
                    <a:pt x="6745" y="57037"/>
                  </a:cubicBezTo>
                  <a:cubicBezTo>
                    <a:pt x="6228" y="59342"/>
                    <a:pt x="6657" y="61704"/>
                    <a:pt x="6028" y="64004"/>
                  </a:cubicBezTo>
                  <a:cubicBezTo>
                    <a:pt x="5383" y="66356"/>
                    <a:pt x="3275" y="68223"/>
                    <a:pt x="2274" y="70485"/>
                  </a:cubicBezTo>
                  <a:cubicBezTo>
                    <a:pt x="1256" y="72789"/>
                    <a:pt x="664" y="75289"/>
                    <a:pt x="570" y="77807"/>
                  </a:cubicBezTo>
                  <a:cubicBezTo>
                    <a:pt x="0" y="92886"/>
                    <a:pt x="15837" y="102490"/>
                    <a:pt x="28884" y="104967"/>
                  </a:cubicBezTo>
                  <a:cubicBezTo>
                    <a:pt x="29701" y="105121"/>
                    <a:pt x="30524" y="105271"/>
                    <a:pt x="31353" y="105406"/>
                  </a:cubicBezTo>
                  <a:cubicBezTo>
                    <a:pt x="36436" y="106246"/>
                    <a:pt x="41752" y="106739"/>
                    <a:pt x="46985" y="106739"/>
                  </a:cubicBezTo>
                  <a:cubicBezTo>
                    <a:pt x="49842" y="106739"/>
                    <a:pt x="52675" y="106592"/>
                    <a:pt x="55431" y="106275"/>
                  </a:cubicBezTo>
                  <a:cubicBezTo>
                    <a:pt x="66647" y="104980"/>
                    <a:pt x="77398" y="100434"/>
                    <a:pt x="85968" y="93052"/>
                  </a:cubicBezTo>
                  <a:cubicBezTo>
                    <a:pt x="90936" y="88772"/>
                    <a:pt x="95224" y="83615"/>
                    <a:pt x="98026" y="77685"/>
                  </a:cubicBezTo>
                  <a:cubicBezTo>
                    <a:pt x="102336" y="68560"/>
                    <a:pt x="102924" y="57959"/>
                    <a:pt x="100923" y="48069"/>
                  </a:cubicBezTo>
                  <a:cubicBezTo>
                    <a:pt x="98924" y="38180"/>
                    <a:pt x="94473" y="28926"/>
                    <a:pt x="89108" y="20379"/>
                  </a:cubicBezTo>
                  <a:cubicBezTo>
                    <a:pt x="84511" y="13057"/>
                    <a:pt x="78880" y="5900"/>
                    <a:pt x="71000" y="2342"/>
                  </a:cubicBezTo>
                  <a:cubicBezTo>
                    <a:pt x="67593" y="805"/>
                    <a:pt x="63736" y="1"/>
                    <a:pt x="59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18"/>
            <p:cNvSpPr/>
            <p:nvPr/>
          </p:nvSpPr>
          <p:spPr>
            <a:xfrm>
              <a:off x="534075" y="3169300"/>
              <a:ext cx="371850" cy="522300"/>
            </a:xfrm>
            <a:custGeom>
              <a:rect b="b" l="l" r="r" t="t"/>
              <a:pathLst>
                <a:path extrusionOk="0" h="20892" w="14874">
                  <a:moveTo>
                    <a:pt x="6651" y="0"/>
                  </a:moveTo>
                  <a:cubicBezTo>
                    <a:pt x="5334" y="0"/>
                    <a:pt x="4001" y="425"/>
                    <a:pt x="2951" y="1228"/>
                  </a:cubicBezTo>
                  <a:cubicBezTo>
                    <a:pt x="949" y="2761"/>
                    <a:pt x="0" y="5451"/>
                    <a:pt x="302" y="7957"/>
                  </a:cubicBezTo>
                  <a:cubicBezTo>
                    <a:pt x="681" y="11113"/>
                    <a:pt x="2785" y="13776"/>
                    <a:pt x="4993" y="16061"/>
                  </a:cubicBezTo>
                  <a:cubicBezTo>
                    <a:pt x="6418" y="17539"/>
                    <a:pt x="9415" y="20891"/>
                    <a:pt x="11788" y="20891"/>
                  </a:cubicBezTo>
                  <a:cubicBezTo>
                    <a:pt x="12629" y="20891"/>
                    <a:pt x="13391" y="20470"/>
                    <a:pt x="13977" y="19395"/>
                  </a:cubicBezTo>
                  <a:cubicBezTo>
                    <a:pt x="14874" y="17749"/>
                    <a:pt x="14125" y="16144"/>
                    <a:pt x="13718" y="14543"/>
                  </a:cubicBezTo>
                  <a:cubicBezTo>
                    <a:pt x="13091" y="12084"/>
                    <a:pt x="12944" y="9756"/>
                    <a:pt x="12696" y="7230"/>
                  </a:cubicBezTo>
                  <a:cubicBezTo>
                    <a:pt x="12472" y="4939"/>
                    <a:pt x="11797" y="2506"/>
                    <a:pt x="9983" y="1091"/>
                  </a:cubicBezTo>
                  <a:cubicBezTo>
                    <a:pt x="9035" y="352"/>
                    <a:pt x="7850" y="0"/>
                    <a:pt x="66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18"/>
            <p:cNvSpPr/>
            <p:nvPr/>
          </p:nvSpPr>
          <p:spPr>
            <a:xfrm>
              <a:off x="3107125" y="4207200"/>
              <a:ext cx="695750" cy="588425"/>
            </a:xfrm>
            <a:custGeom>
              <a:rect b="b" l="l" r="r" t="t"/>
              <a:pathLst>
                <a:path extrusionOk="0" h="23537" w="27830">
                  <a:moveTo>
                    <a:pt x="17298" y="0"/>
                  </a:moveTo>
                  <a:cubicBezTo>
                    <a:pt x="14384" y="0"/>
                    <a:pt x="11355" y="1565"/>
                    <a:pt x="10215" y="4263"/>
                  </a:cubicBezTo>
                  <a:cubicBezTo>
                    <a:pt x="9067" y="6979"/>
                    <a:pt x="6990" y="6611"/>
                    <a:pt x="4625" y="7647"/>
                  </a:cubicBezTo>
                  <a:cubicBezTo>
                    <a:pt x="2959" y="8375"/>
                    <a:pt x="1386" y="9451"/>
                    <a:pt x="726" y="11215"/>
                  </a:cubicBezTo>
                  <a:cubicBezTo>
                    <a:pt x="1" y="13146"/>
                    <a:pt x="979" y="15440"/>
                    <a:pt x="2140" y="17005"/>
                  </a:cubicBezTo>
                  <a:cubicBezTo>
                    <a:pt x="4997" y="20853"/>
                    <a:pt x="9361" y="23010"/>
                    <a:pt x="14017" y="23450"/>
                  </a:cubicBezTo>
                  <a:cubicBezTo>
                    <a:pt x="14622" y="23508"/>
                    <a:pt x="15233" y="23537"/>
                    <a:pt x="15846" y="23537"/>
                  </a:cubicBezTo>
                  <a:cubicBezTo>
                    <a:pt x="16179" y="23537"/>
                    <a:pt x="16512" y="23528"/>
                    <a:pt x="16846" y="23511"/>
                  </a:cubicBezTo>
                  <a:cubicBezTo>
                    <a:pt x="18414" y="23430"/>
                    <a:pt x="20342" y="23086"/>
                    <a:pt x="21605" y="22071"/>
                  </a:cubicBezTo>
                  <a:cubicBezTo>
                    <a:pt x="22894" y="21034"/>
                    <a:pt x="22844" y="19262"/>
                    <a:pt x="23510" y="17874"/>
                  </a:cubicBezTo>
                  <a:cubicBezTo>
                    <a:pt x="23881" y="17099"/>
                    <a:pt x="24562" y="16489"/>
                    <a:pt x="25074" y="15777"/>
                  </a:cubicBezTo>
                  <a:cubicBezTo>
                    <a:pt x="26452" y="13867"/>
                    <a:pt x="27829" y="11289"/>
                    <a:pt x="27635" y="8858"/>
                  </a:cubicBezTo>
                  <a:cubicBezTo>
                    <a:pt x="27335" y="5106"/>
                    <a:pt x="22642" y="1118"/>
                    <a:pt x="19183" y="232"/>
                  </a:cubicBezTo>
                  <a:cubicBezTo>
                    <a:pt x="18574" y="76"/>
                    <a:pt x="17939" y="0"/>
                    <a:pt x="172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18"/>
            <p:cNvSpPr/>
            <p:nvPr/>
          </p:nvSpPr>
          <p:spPr>
            <a:xfrm>
              <a:off x="2923000" y="266525"/>
              <a:ext cx="184125" cy="134100"/>
            </a:xfrm>
            <a:custGeom>
              <a:rect b="b" l="l" r="r" t="t"/>
              <a:pathLst>
                <a:path extrusionOk="0" h="5364" w="7365">
                  <a:moveTo>
                    <a:pt x="4207" y="1"/>
                  </a:moveTo>
                  <a:cubicBezTo>
                    <a:pt x="3123" y="1"/>
                    <a:pt x="1986" y="345"/>
                    <a:pt x="1141" y="833"/>
                  </a:cubicBezTo>
                  <a:cubicBezTo>
                    <a:pt x="152" y="1397"/>
                    <a:pt x="0" y="2789"/>
                    <a:pt x="660" y="3667"/>
                  </a:cubicBezTo>
                  <a:cubicBezTo>
                    <a:pt x="1078" y="4224"/>
                    <a:pt x="1722" y="4573"/>
                    <a:pt x="2378" y="4808"/>
                  </a:cubicBezTo>
                  <a:cubicBezTo>
                    <a:pt x="3144" y="5084"/>
                    <a:pt x="3949" y="5364"/>
                    <a:pt x="4712" y="5364"/>
                  </a:cubicBezTo>
                  <a:cubicBezTo>
                    <a:pt x="5380" y="5364"/>
                    <a:pt x="6016" y="5150"/>
                    <a:pt x="6568" y="4531"/>
                  </a:cubicBezTo>
                  <a:cubicBezTo>
                    <a:pt x="7052" y="3983"/>
                    <a:pt x="7315" y="3255"/>
                    <a:pt x="7352" y="2525"/>
                  </a:cubicBezTo>
                  <a:cubicBezTo>
                    <a:pt x="7365" y="2247"/>
                    <a:pt x="7345" y="1964"/>
                    <a:pt x="7228" y="1711"/>
                  </a:cubicBezTo>
                  <a:cubicBezTo>
                    <a:pt x="6654" y="466"/>
                    <a:pt x="5466" y="1"/>
                    <a:pt x="42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18"/>
            <p:cNvSpPr/>
            <p:nvPr/>
          </p:nvSpPr>
          <p:spPr>
            <a:xfrm rot="-1395617">
              <a:off x="6508098" y="4052261"/>
              <a:ext cx="3103381" cy="1226873"/>
            </a:xfrm>
            <a:custGeom>
              <a:rect b="b" l="l" r="r" t="t"/>
              <a:pathLst>
                <a:path extrusionOk="0" h="49076" w="124138">
                  <a:moveTo>
                    <a:pt x="124106" y="1"/>
                  </a:moveTo>
                  <a:lnTo>
                    <a:pt x="123857" y="2"/>
                  </a:lnTo>
                  <a:cubicBezTo>
                    <a:pt x="123886" y="4910"/>
                    <a:pt x="120994" y="9749"/>
                    <a:pt x="116660" y="12049"/>
                  </a:cubicBezTo>
                  <a:cubicBezTo>
                    <a:pt x="115776" y="12519"/>
                    <a:pt x="114824" y="12894"/>
                    <a:pt x="113903" y="13260"/>
                  </a:cubicBezTo>
                  <a:cubicBezTo>
                    <a:pt x="113005" y="13617"/>
                    <a:pt x="112073" y="13983"/>
                    <a:pt x="111200" y="14442"/>
                  </a:cubicBezTo>
                  <a:cubicBezTo>
                    <a:pt x="105054" y="17652"/>
                    <a:pt x="103273" y="23996"/>
                    <a:pt x="101554" y="30133"/>
                  </a:cubicBezTo>
                  <a:cubicBezTo>
                    <a:pt x="99950" y="35855"/>
                    <a:pt x="98290" y="41772"/>
                    <a:pt x="93127" y="45291"/>
                  </a:cubicBezTo>
                  <a:cubicBezTo>
                    <a:pt x="89656" y="47655"/>
                    <a:pt x="86237" y="48835"/>
                    <a:pt x="82815" y="48835"/>
                  </a:cubicBezTo>
                  <a:cubicBezTo>
                    <a:pt x="79912" y="48835"/>
                    <a:pt x="77007" y="47985"/>
                    <a:pt x="74066" y="46286"/>
                  </a:cubicBezTo>
                  <a:cubicBezTo>
                    <a:pt x="68472" y="43055"/>
                    <a:pt x="63532" y="37229"/>
                    <a:pt x="59170" y="32085"/>
                  </a:cubicBezTo>
                  <a:cubicBezTo>
                    <a:pt x="58088" y="30809"/>
                    <a:pt x="57064" y="29606"/>
                    <a:pt x="56052" y="28457"/>
                  </a:cubicBezTo>
                  <a:cubicBezTo>
                    <a:pt x="48334" y="19719"/>
                    <a:pt x="39183" y="14551"/>
                    <a:pt x="28856" y="13095"/>
                  </a:cubicBezTo>
                  <a:cubicBezTo>
                    <a:pt x="27553" y="12913"/>
                    <a:pt x="26235" y="12822"/>
                    <a:pt x="24911" y="12822"/>
                  </a:cubicBezTo>
                  <a:cubicBezTo>
                    <a:pt x="20841" y="12822"/>
                    <a:pt x="16716" y="13681"/>
                    <a:pt x="12796" y="15366"/>
                  </a:cubicBezTo>
                  <a:cubicBezTo>
                    <a:pt x="7637" y="17581"/>
                    <a:pt x="3212" y="21054"/>
                    <a:pt x="0" y="25408"/>
                  </a:cubicBezTo>
                  <a:lnTo>
                    <a:pt x="202" y="25556"/>
                  </a:lnTo>
                  <a:cubicBezTo>
                    <a:pt x="5919" y="17807"/>
                    <a:pt x="15517" y="13077"/>
                    <a:pt x="24981" y="13077"/>
                  </a:cubicBezTo>
                  <a:cubicBezTo>
                    <a:pt x="26267" y="13077"/>
                    <a:pt x="27550" y="13164"/>
                    <a:pt x="28821" y="13343"/>
                  </a:cubicBezTo>
                  <a:cubicBezTo>
                    <a:pt x="39089" y="14787"/>
                    <a:pt x="48186" y="19928"/>
                    <a:pt x="55864" y="28622"/>
                  </a:cubicBezTo>
                  <a:cubicBezTo>
                    <a:pt x="56877" y="29765"/>
                    <a:pt x="57898" y="30970"/>
                    <a:pt x="58979" y="32246"/>
                  </a:cubicBezTo>
                  <a:cubicBezTo>
                    <a:pt x="65520" y="39958"/>
                    <a:pt x="73250" y="49076"/>
                    <a:pt x="82825" y="49076"/>
                  </a:cubicBezTo>
                  <a:cubicBezTo>
                    <a:pt x="82826" y="49076"/>
                    <a:pt x="82827" y="49076"/>
                    <a:pt x="82828" y="49076"/>
                  </a:cubicBezTo>
                  <a:cubicBezTo>
                    <a:pt x="86084" y="49074"/>
                    <a:pt x="89559" y="48018"/>
                    <a:pt x="93266" y="45494"/>
                  </a:cubicBezTo>
                  <a:cubicBezTo>
                    <a:pt x="98506" y="41924"/>
                    <a:pt x="100180" y="35964"/>
                    <a:pt x="101794" y="30197"/>
                  </a:cubicBezTo>
                  <a:cubicBezTo>
                    <a:pt x="103578" y="23833"/>
                    <a:pt x="105265" y="17820"/>
                    <a:pt x="111315" y="14662"/>
                  </a:cubicBezTo>
                  <a:cubicBezTo>
                    <a:pt x="112176" y="14210"/>
                    <a:pt x="113101" y="13844"/>
                    <a:pt x="113996" y="13491"/>
                  </a:cubicBezTo>
                  <a:cubicBezTo>
                    <a:pt x="114922" y="13123"/>
                    <a:pt x="115882" y="12744"/>
                    <a:pt x="116779" y="12269"/>
                  </a:cubicBezTo>
                  <a:cubicBezTo>
                    <a:pt x="121194" y="9928"/>
                    <a:pt x="124138" y="4997"/>
                    <a:pt x="124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18"/>
            <p:cNvSpPr/>
            <p:nvPr/>
          </p:nvSpPr>
          <p:spPr>
            <a:xfrm>
              <a:off x="8138300" y="1377975"/>
              <a:ext cx="687600" cy="750475"/>
            </a:xfrm>
            <a:custGeom>
              <a:rect b="b" l="l" r="r" t="t"/>
              <a:pathLst>
                <a:path extrusionOk="0" h="30019" w="27504">
                  <a:moveTo>
                    <a:pt x="12111" y="0"/>
                  </a:moveTo>
                  <a:cubicBezTo>
                    <a:pt x="11000" y="0"/>
                    <a:pt x="9863" y="292"/>
                    <a:pt x="8793" y="877"/>
                  </a:cubicBezTo>
                  <a:cubicBezTo>
                    <a:pt x="7511" y="1578"/>
                    <a:pt x="6715" y="2780"/>
                    <a:pt x="6402" y="4181"/>
                  </a:cubicBezTo>
                  <a:cubicBezTo>
                    <a:pt x="5143" y="9849"/>
                    <a:pt x="1" y="16618"/>
                    <a:pt x="3240" y="22241"/>
                  </a:cubicBezTo>
                  <a:cubicBezTo>
                    <a:pt x="5203" y="25648"/>
                    <a:pt x="9419" y="30018"/>
                    <a:pt x="13735" y="30018"/>
                  </a:cubicBezTo>
                  <a:cubicBezTo>
                    <a:pt x="13810" y="30018"/>
                    <a:pt x="13885" y="30017"/>
                    <a:pt x="13961" y="30014"/>
                  </a:cubicBezTo>
                  <a:cubicBezTo>
                    <a:pt x="16307" y="29931"/>
                    <a:pt x="18646" y="29580"/>
                    <a:pt x="20913" y="28969"/>
                  </a:cubicBezTo>
                  <a:cubicBezTo>
                    <a:pt x="22783" y="28468"/>
                    <a:pt x="24772" y="27647"/>
                    <a:pt x="25645" y="25919"/>
                  </a:cubicBezTo>
                  <a:cubicBezTo>
                    <a:pt x="27503" y="22241"/>
                    <a:pt x="24741" y="19168"/>
                    <a:pt x="22193" y="16100"/>
                  </a:cubicBezTo>
                  <a:cubicBezTo>
                    <a:pt x="20675" y="14271"/>
                    <a:pt x="19231" y="12448"/>
                    <a:pt x="18887" y="10499"/>
                  </a:cubicBezTo>
                  <a:cubicBezTo>
                    <a:pt x="18388" y="7678"/>
                    <a:pt x="18911" y="4803"/>
                    <a:pt x="16979" y="2388"/>
                  </a:cubicBezTo>
                  <a:cubicBezTo>
                    <a:pt x="15706" y="796"/>
                    <a:pt x="13944" y="0"/>
                    <a:pt x="12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05" name="Google Shape;3105;p18"/>
          <p:cNvSpPr txBox="1"/>
          <p:nvPr>
            <p:ph type="title"/>
          </p:nvPr>
        </p:nvSpPr>
        <p:spPr>
          <a:xfrm>
            <a:off x="1949550" y="3378188"/>
            <a:ext cx="5244900" cy="531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106" name="Google Shape;3106;p18"/>
          <p:cNvSpPr txBox="1"/>
          <p:nvPr>
            <p:ph idx="1" type="subTitle"/>
          </p:nvPr>
        </p:nvSpPr>
        <p:spPr>
          <a:xfrm>
            <a:off x="1949550" y="1929113"/>
            <a:ext cx="5244900" cy="130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one column 2">
  <p:cSld name="BLANK_1_1_1_2_1">
    <p:spTree>
      <p:nvGrpSpPr>
        <p:cNvPr id="3107" name="Shape 3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8" name="Google Shape;3108;p19"/>
          <p:cNvGrpSpPr/>
          <p:nvPr/>
        </p:nvGrpSpPr>
        <p:grpSpPr>
          <a:xfrm>
            <a:off x="721259" y="1237050"/>
            <a:ext cx="3423900" cy="3366600"/>
            <a:chOff x="721259" y="1237050"/>
            <a:chExt cx="3423900" cy="3366600"/>
          </a:xfrm>
        </p:grpSpPr>
        <p:sp>
          <p:nvSpPr>
            <p:cNvPr id="3109" name="Google Shape;3109;p19"/>
            <p:cNvSpPr/>
            <p:nvPr/>
          </p:nvSpPr>
          <p:spPr>
            <a:xfrm>
              <a:off x="721259" y="1237050"/>
              <a:ext cx="3423900" cy="33666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10" name="Google Shape;3110;p19"/>
            <p:cNvGrpSpPr/>
            <p:nvPr/>
          </p:nvGrpSpPr>
          <p:grpSpPr>
            <a:xfrm>
              <a:off x="778065" y="1336985"/>
              <a:ext cx="3310253" cy="3166732"/>
              <a:chOff x="784740" y="1336985"/>
              <a:chExt cx="3310253" cy="3166732"/>
            </a:xfrm>
          </p:grpSpPr>
          <p:sp>
            <p:nvSpPr>
              <p:cNvPr id="3111" name="Google Shape;3111;p19"/>
              <p:cNvSpPr/>
              <p:nvPr/>
            </p:nvSpPr>
            <p:spPr>
              <a:xfrm>
                <a:off x="4068893" y="163082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2" name="Google Shape;3112;p19"/>
              <p:cNvSpPr/>
              <p:nvPr/>
            </p:nvSpPr>
            <p:spPr>
              <a:xfrm>
                <a:off x="4068893" y="17287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3" name="Google Shape;3113;p19"/>
              <p:cNvSpPr/>
              <p:nvPr/>
            </p:nvSpPr>
            <p:spPr>
              <a:xfrm>
                <a:off x="4068893" y="182670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4" name="Google Shape;3114;p19"/>
              <p:cNvSpPr/>
              <p:nvPr/>
            </p:nvSpPr>
            <p:spPr>
              <a:xfrm>
                <a:off x="4068893" y="1924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5" name="Google Shape;3115;p19"/>
              <p:cNvSpPr/>
              <p:nvPr/>
            </p:nvSpPr>
            <p:spPr>
              <a:xfrm>
                <a:off x="4068893" y="202257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6" name="Google Shape;3116;p19"/>
              <p:cNvSpPr/>
              <p:nvPr/>
            </p:nvSpPr>
            <p:spPr>
              <a:xfrm>
                <a:off x="4068893" y="212051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7" name="Google Shape;3117;p19"/>
              <p:cNvSpPr/>
              <p:nvPr/>
            </p:nvSpPr>
            <p:spPr>
              <a:xfrm>
                <a:off x="4068893" y="22184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8" name="Google Shape;3118;p19"/>
              <p:cNvSpPr/>
              <p:nvPr/>
            </p:nvSpPr>
            <p:spPr>
              <a:xfrm>
                <a:off x="4068893" y="231638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9" name="Google Shape;3119;p19"/>
              <p:cNvSpPr/>
              <p:nvPr/>
            </p:nvSpPr>
            <p:spPr>
              <a:xfrm>
                <a:off x="4068893" y="24143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0" name="Google Shape;3120;p19"/>
              <p:cNvSpPr/>
              <p:nvPr/>
            </p:nvSpPr>
            <p:spPr>
              <a:xfrm>
                <a:off x="4068893" y="251226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1" name="Google Shape;3121;p19"/>
              <p:cNvSpPr/>
              <p:nvPr/>
            </p:nvSpPr>
            <p:spPr>
              <a:xfrm>
                <a:off x="4068893" y="261020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2" name="Google Shape;3122;p19"/>
              <p:cNvSpPr/>
              <p:nvPr/>
            </p:nvSpPr>
            <p:spPr>
              <a:xfrm>
                <a:off x="4068893" y="27081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3" name="Google Shape;3123;p19"/>
              <p:cNvSpPr/>
              <p:nvPr/>
            </p:nvSpPr>
            <p:spPr>
              <a:xfrm>
                <a:off x="4068893" y="280607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4" name="Google Shape;3124;p19"/>
              <p:cNvSpPr/>
              <p:nvPr/>
            </p:nvSpPr>
            <p:spPr>
              <a:xfrm>
                <a:off x="4068893" y="290401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5" name="Google Shape;3125;p19"/>
              <p:cNvSpPr/>
              <p:nvPr/>
            </p:nvSpPr>
            <p:spPr>
              <a:xfrm>
                <a:off x="4068893" y="300195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6" name="Google Shape;3126;p19"/>
              <p:cNvSpPr/>
              <p:nvPr/>
            </p:nvSpPr>
            <p:spPr>
              <a:xfrm>
                <a:off x="3980104" y="163082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7" name="Google Shape;3127;p19"/>
              <p:cNvSpPr/>
              <p:nvPr/>
            </p:nvSpPr>
            <p:spPr>
              <a:xfrm>
                <a:off x="3980104" y="17287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8" name="Google Shape;3128;p19"/>
              <p:cNvSpPr/>
              <p:nvPr/>
            </p:nvSpPr>
            <p:spPr>
              <a:xfrm>
                <a:off x="3980104" y="182670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9" name="Google Shape;3129;p19"/>
              <p:cNvSpPr/>
              <p:nvPr/>
            </p:nvSpPr>
            <p:spPr>
              <a:xfrm>
                <a:off x="3980104" y="1924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0" name="Google Shape;3130;p19"/>
              <p:cNvSpPr/>
              <p:nvPr/>
            </p:nvSpPr>
            <p:spPr>
              <a:xfrm>
                <a:off x="3980104" y="202257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1" name="Google Shape;3131;p19"/>
              <p:cNvSpPr/>
              <p:nvPr/>
            </p:nvSpPr>
            <p:spPr>
              <a:xfrm>
                <a:off x="3980104" y="212051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2" name="Google Shape;3132;p19"/>
              <p:cNvSpPr/>
              <p:nvPr/>
            </p:nvSpPr>
            <p:spPr>
              <a:xfrm>
                <a:off x="3980104" y="22184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3" name="Google Shape;3133;p19"/>
              <p:cNvSpPr/>
              <p:nvPr/>
            </p:nvSpPr>
            <p:spPr>
              <a:xfrm>
                <a:off x="3980104" y="231638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4" name="Google Shape;3134;p19"/>
              <p:cNvSpPr/>
              <p:nvPr/>
            </p:nvSpPr>
            <p:spPr>
              <a:xfrm>
                <a:off x="3980104" y="24143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5" name="Google Shape;3135;p19"/>
              <p:cNvSpPr/>
              <p:nvPr/>
            </p:nvSpPr>
            <p:spPr>
              <a:xfrm>
                <a:off x="3980104" y="251226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6" name="Google Shape;3136;p19"/>
              <p:cNvSpPr/>
              <p:nvPr/>
            </p:nvSpPr>
            <p:spPr>
              <a:xfrm>
                <a:off x="3980104" y="261020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7" name="Google Shape;3137;p19"/>
              <p:cNvSpPr/>
              <p:nvPr/>
            </p:nvSpPr>
            <p:spPr>
              <a:xfrm>
                <a:off x="3980104" y="27081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8" name="Google Shape;3138;p19"/>
              <p:cNvSpPr/>
              <p:nvPr/>
            </p:nvSpPr>
            <p:spPr>
              <a:xfrm>
                <a:off x="3980104" y="280607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9" name="Google Shape;3139;p19"/>
              <p:cNvSpPr/>
              <p:nvPr/>
            </p:nvSpPr>
            <p:spPr>
              <a:xfrm>
                <a:off x="3980104" y="290401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19"/>
              <p:cNvSpPr/>
              <p:nvPr/>
            </p:nvSpPr>
            <p:spPr>
              <a:xfrm>
                <a:off x="3980104" y="300195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19"/>
              <p:cNvSpPr/>
              <p:nvPr/>
            </p:nvSpPr>
            <p:spPr>
              <a:xfrm>
                <a:off x="4068893" y="31064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19"/>
              <p:cNvSpPr/>
              <p:nvPr/>
            </p:nvSpPr>
            <p:spPr>
              <a:xfrm>
                <a:off x="4068893" y="320443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19"/>
              <p:cNvSpPr/>
              <p:nvPr/>
            </p:nvSpPr>
            <p:spPr>
              <a:xfrm>
                <a:off x="4068893" y="330237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19"/>
              <p:cNvSpPr/>
              <p:nvPr/>
            </p:nvSpPr>
            <p:spPr>
              <a:xfrm>
                <a:off x="4068893" y="340030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19"/>
              <p:cNvSpPr/>
              <p:nvPr/>
            </p:nvSpPr>
            <p:spPr>
              <a:xfrm>
                <a:off x="4068893" y="349824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19"/>
              <p:cNvSpPr/>
              <p:nvPr/>
            </p:nvSpPr>
            <p:spPr>
              <a:xfrm>
                <a:off x="4068893" y="35961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19"/>
              <p:cNvSpPr/>
              <p:nvPr/>
            </p:nvSpPr>
            <p:spPr>
              <a:xfrm>
                <a:off x="4068893" y="36941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19"/>
              <p:cNvSpPr/>
              <p:nvPr/>
            </p:nvSpPr>
            <p:spPr>
              <a:xfrm>
                <a:off x="4068893" y="37920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19"/>
              <p:cNvSpPr/>
              <p:nvPr/>
            </p:nvSpPr>
            <p:spPr>
              <a:xfrm>
                <a:off x="4068893" y="388999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19"/>
              <p:cNvSpPr/>
              <p:nvPr/>
            </p:nvSpPr>
            <p:spPr>
              <a:xfrm>
                <a:off x="4068893" y="398793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19"/>
              <p:cNvSpPr/>
              <p:nvPr/>
            </p:nvSpPr>
            <p:spPr>
              <a:xfrm>
                <a:off x="4068893" y="408586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19"/>
              <p:cNvSpPr/>
              <p:nvPr/>
            </p:nvSpPr>
            <p:spPr>
              <a:xfrm>
                <a:off x="4068893" y="41838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19"/>
              <p:cNvSpPr/>
              <p:nvPr/>
            </p:nvSpPr>
            <p:spPr>
              <a:xfrm>
                <a:off x="4068893" y="428174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19"/>
              <p:cNvSpPr/>
              <p:nvPr/>
            </p:nvSpPr>
            <p:spPr>
              <a:xfrm>
                <a:off x="4068893" y="437967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19"/>
              <p:cNvSpPr/>
              <p:nvPr/>
            </p:nvSpPr>
            <p:spPr>
              <a:xfrm>
                <a:off x="4068893" y="4477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19"/>
              <p:cNvSpPr/>
              <p:nvPr/>
            </p:nvSpPr>
            <p:spPr>
              <a:xfrm>
                <a:off x="3980104" y="31064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19"/>
              <p:cNvSpPr/>
              <p:nvPr/>
            </p:nvSpPr>
            <p:spPr>
              <a:xfrm>
                <a:off x="3980104" y="320443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19"/>
              <p:cNvSpPr/>
              <p:nvPr/>
            </p:nvSpPr>
            <p:spPr>
              <a:xfrm>
                <a:off x="3980104" y="330237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19"/>
              <p:cNvSpPr/>
              <p:nvPr/>
            </p:nvSpPr>
            <p:spPr>
              <a:xfrm>
                <a:off x="3980104" y="340030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19"/>
              <p:cNvSpPr/>
              <p:nvPr/>
            </p:nvSpPr>
            <p:spPr>
              <a:xfrm>
                <a:off x="3980104" y="349824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19"/>
              <p:cNvSpPr/>
              <p:nvPr/>
            </p:nvSpPr>
            <p:spPr>
              <a:xfrm>
                <a:off x="3980104" y="35961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19"/>
              <p:cNvSpPr/>
              <p:nvPr/>
            </p:nvSpPr>
            <p:spPr>
              <a:xfrm>
                <a:off x="3980104" y="36941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19"/>
              <p:cNvSpPr/>
              <p:nvPr/>
            </p:nvSpPr>
            <p:spPr>
              <a:xfrm>
                <a:off x="3980104" y="37920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19"/>
              <p:cNvSpPr/>
              <p:nvPr/>
            </p:nvSpPr>
            <p:spPr>
              <a:xfrm>
                <a:off x="3980104" y="388999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19"/>
              <p:cNvSpPr/>
              <p:nvPr/>
            </p:nvSpPr>
            <p:spPr>
              <a:xfrm>
                <a:off x="3980104" y="398793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19"/>
              <p:cNvSpPr/>
              <p:nvPr/>
            </p:nvSpPr>
            <p:spPr>
              <a:xfrm>
                <a:off x="3980104" y="408586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19"/>
              <p:cNvSpPr/>
              <p:nvPr/>
            </p:nvSpPr>
            <p:spPr>
              <a:xfrm>
                <a:off x="3980104" y="41838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19"/>
              <p:cNvSpPr/>
              <p:nvPr/>
            </p:nvSpPr>
            <p:spPr>
              <a:xfrm>
                <a:off x="3980104" y="428174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19"/>
              <p:cNvSpPr/>
              <p:nvPr/>
            </p:nvSpPr>
            <p:spPr>
              <a:xfrm>
                <a:off x="3980104" y="437967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19"/>
              <p:cNvSpPr/>
              <p:nvPr/>
            </p:nvSpPr>
            <p:spPr>
              <a:xfrm>
                <a:off x="3980104" y="4477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19"/>
              <p:cNvSpPr/>
              <p:nvPr/>
            </p:nvSpPr>
            <p:spPr>
              <a:xfrm>
                <a:off x="2027752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19"/>
              <p:cNvSpPr/>
              <p:nvPr/>
            </p:nvSpPr>
            <p:spPr>
              <a:xfrm>
                <a:off x="2116540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19"/>
              <p:cNvSpPr/>
              <p:nvPr/>
            </p:nvSpPr>
            <p:spPr>
              <a:xfrm>
                <a:off x="2205328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19"/>
              <p:cNvSpPr/>
              <p:nvPr/>
            </p:nvSpPr>
            <p:spPr>
              <a:xfrm>
                <a:off x="2294116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19"/>
              <p:cNvSpPr/>
              <p:nvPr/>
            </p:nvSpPr>
            <p:spPr>
              <a:xfrm>
                <a:off x="2382904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19"/>
              <p:cNvSpPr/>
              <p:nvPr/>
            </p:nvSpPr>
            <p:spPr>
              <a:xfrm>
                <a:off x="2471691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19"/>
              <p:cNvSpPr/>
              <p:nvPr/>
            </p:nvSpPr>
            <p:spPr>
              <a:xfrm>
                <a:off x="2027752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19"/>
              <p:cNvSpPr/>
              <p:nvPr/>
            </p:nvSpPr>
            <p:spPr>
              <a:xfrm>
                <a:off x="2116540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19"/>
              <p:cNvSpPr/>
              <p:nvPr/>
            </p:nvSpPr>
            <p:spPr>
              <a:xfrm>
                <a:off x="2205328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19"/>
              <p:cNvSpPr/>
              <p:nvPr/>
            </p:nvSpPr>
            <p:spPr>
              <a:xfrm>
                <a:off x="2294116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19"/>
              <p:cNvSpPr/>
              <p:nvPr/>
            </p:nvSpPr>
            <p:spPr>
              <a:xfrm>
                <a:off x="2382904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19"/>
              <p:cNvSpPr/>
              <p:nvPr/>
            </p:nvSpPr>
            <p:spPr>
              <a:xfrm>
                <a:off x="2471691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19"/>
              <p:cNvSpPr/>
              <p:nvPr/>
            </p:nvSpPr>
            <p:spPr>
              <a:xfrm>
                <a:off x="2027752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19"/>
              <p:cNvSpPr/>
              <p:nvPr/>
            </p:nvSpPr>
            <p:spPr>
              <a:xfrm>
                <a:off x="2116540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19"/>
              <p:cNvSpPr/>
              <p:nvPr/>
            </p:nvSpPr>
            <p:spPr>
              <a:xfrm>
                <a:off x="2205328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19"/>
              <p:cNvSpPr/>
              <p:nvPr/>
            </p:nvSpPr>
            <p:spPr>
              <a:xfrm>
                <a:off x="2294116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19"/>
              <p:cNvSpPr/>
              <p:nvPr/>
            </p:nvSpPr>
            <p:spPr>
              <a:xfrm>
                <a:off x="2382904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19"/>
              <p:cNvSpPr/>
              <p:nvPr/>
            </p:nvSpPr>
            <p:spPr>
              <a:xfrm>
                <a:off x="2471691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19"/>
              <p:cNvSpPr/>
              <p:nvPr/>
            </p:nvSpPr>
            <p:spPr>
              <a:xfrm>
                <a:off x="2027752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19"/>
              <p:cNvSpPr/>
              <p:nvPr/>
            </p:nvSpPr>
            <p:spPr>
              <a:xfrm>
                <a:off x="2116540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19"/>
              <p:cNvSpPr/>
              <p:nvPr/>
            </p:nvSpPr>
            <p:spPr>
              <a:xfrm>
                <a:off x="2205328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19"/>
              <p:cNvSpPr/>
              <p:nvPr/>
            </p:nvSpPr>
            <p:spPr>
              <a:xfrm>
                <a:off x="2294116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19"/>
              <p:cNvSpPr/>
              <p:nvPr/>
            </p:nvSpPr>
            <p:spPr>
              <a:xfrm>
                <a:off x="2382904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19"/>
              <p:cNvSpPr/>
              <p:nvPr/>
            </p:nvSpPr>
            <p:spPr>
              <a:xfrm>
                <a:off x="2471691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19"/>
              <p:cNvSpPr/>
              <p:nvPr/>
            </p:nvSpPr>
            <p:spPr>
              <a:xfrm>
                <a:off x="2027752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19"/>
              <p:cNvSpPr/>
              <p:nvPr/>
            </p:nvSpPr>
            <p:spPr>
              <a:xfrm>
                <a:off x="2116540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19"/>
              <p:cNvSpPr/>
              <p:nvPr/>
            </p:nvSpPr>
            <p:spPr>
              <a:xfrm>
                <a:off x="2205328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19"/>
              <p:cNvSpPr/>
              <p:nvPr/>
            </p:nvSpPr>
            <p:spPr>
              <a:xfrm>
                <a:off x="2294116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19"/>
              <p:cNvSpPr/>
              <p:nvPr/>
            </p:nvSpPr>
            <p:spPr>
              <a:xfrm>
                <a:off x="2382904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19"/>
              <p:cNvSpPr/>
              <p:nvPr/>
            </p:nvSpPr>
            <p:spPr>
              <a:xfrm>
                <a:off x="2471691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19"/>
              <p:cNvSpPr/>
              <p:nvPr/>
            </p:nvSpPr>
            <p:spPr>
              <a:xfrm>
                <a:off x="2027752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19"/>
              <p:cNvSpPr/>
              <p:nvPr/>
            </p:nvSpPr>
            <p:spPr>
              <a:xfrm>
                <a:off x="2116540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19"/>
              <p:cNvSpPr/>
              <p:nvPr/>
            </p:nvSpPr>
            <p:spPr>
              <a:xfrm>
                <a:off x="2205328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19"/>
              <p:cNvSpPr/>
              <p:nvPr/>
            </p:nvSpPr>
            <p:spPr>
              <a:xfrm>
                <a:off x="2294116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19"/>
              <p:cNvSpPr/>
              <p:nvPr/>
            </p:nvSpPr>
            <p:spPr>
              <a:xfrm>
                <a:off x="2382904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19"/>
              <p:cNvSpPr/>
              <p:nvPr/>
            </p:nvSpPr>
            <p:spPr>
              <a:xfrm>
                <a:off x="2471691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19"/>
              <p:cNvSpPr/>
              <p:nvPr/>
            </p:nvSpPr>
            <p:spPr>
              <a:xfrm>
                <a:off x="2027752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19"/>
              <p:cNvSpPr/>
              <p:nvPr/>
            </p:nvSpPr>
            <p:spPr>
              <a:xfrm>
                <a:off x="2116540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19"/>
              <p:cNvSpPr/>
              <p:nvPr/>
            </p:nvSpPr>
            <p:spPr>
              <a:xfrm>
                <a:off x="2205328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19"/>
              <p:cNvSpPr/>
              <p:nvPr/>
            </p:nvSpPr>
            <p:spPr>
              <a:xfrm>
                <a:off x="2294116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19"/>
              <p:cNvSpPr/>
              <p:nvPr/>
            </p:nvSpPr>
            <p:spPr>
              <a:xfrm>
                <a:off x="2382904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19"/>
              <p:cNvSpPr/>
              <p:nvPr/>
            </p:nvSpPr>
            <p:spPr>
              <a:xfrm>
                <a:off x="2471691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19"/>
              <p:cNvSpPr/>
              <p:nvPr/>
            </p:nvSpPr>
            <p:spPr>
              <a:xfrm>
                <a:off x="2027752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19"/>
              <p:cNvSpPr/>
              <p:nvPr/>
            </p:nvSpPr>
            <p:spPr>
              <a:xfrm>
                <a:off x="2116540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19"/>
              <p:cNvSpPr/>
              <p:nvPr/>
            </p:nvSpPr>
            <p:spPr>
              <a:xfrm>
                <a:off x="2205328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19"/>
              <p:cNvSpPr/>
              <p:nvPr/>
            </p:nvSpPr>
            <p:spPr>
              <a:xfrm>
                <a:off x="2294116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19"/>
              <p:cNvSpPr/>
              <p:nvPr/>
            </p:nvSpPr>
            <p:spPr>
              <a:xfrm>
                <a:off x="2382904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19"/>
              <p:cNvSpPr/>
              <p:nvPr/>
            </p:nvSpPr>
            <p:spPr>
              <a:xfrm>
                <a:off x="2471691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19"/>
              <p:cNvSpPr/>
              <p:nvPr/>
            </p:nvSpPr>
            <p:spPr>
              <a:xfrm>
                <a:off x="2027752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19"/>
              <p:cNvSpPr/>
              <p:nvPr/>
            </p:nvSpPr>
            <p:spPr>
              <a:xfrm>
                <a:off x="2116540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19"/>
              <p:cNvSpPr/>
              <p:nvPr/>
            </p:nvSpPr>
            <p:spPr>
              <a:xfrm>
                <a:off x="2205328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19"/>
              <p:cNvSpPr/>
              <p:nvPr/>
            </p:nvSpPr>
            <p:spPr>
              <a:xfrm>
                <a:off x="2294116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19"/>
              <p:cNvSpPr/>
              <p:nvPr/>
            </p:nvSpPr>
            <p:spPr>
              <a:xfrm>
                <a:off x="2382904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19"/>
              <p:cNvSpPr/>
              <p:nvPr/>
            </p:nvSpPr>
            <p:spPr>
              <a:xfrm>
                <a:off x="2471691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19"/>
              <p:cNvSpPr/>
              <p:nvPr/>
            </p:nvSpPr>
            <p:spPr>
              <a:xfrm>
                <a:off x="2027752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19"/>
              <p:cNvSpPr/>
              <p:nvPr/>
            </p:nvSpPr>
            <p:spPr>
              <a:xfrm>
                <a:off x="2116540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19"/>
              <p:cNvSpPr/>
              <p:nvPr/>
            </p:nvSpPr>
            <p:spPr>
              <a:xfrm>
                <a:off x="2205328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19"/>
              <p:cNvSpPr/>
              <p:nvPr/>
            </p:nvSpPr>
            <p:spPr>
              <a:xfrm>
                <a:off x="2294116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19"/>
              <p:cNvSpPr/>
              <p:nvPr/>
            </p:nvSpPr>
            <p:spPr>
              <a:xfrm>
                <a:off x="2382904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19"/>
              <p:cNvSpPr/>
              <p:nvPr/>
            </p:nvSpPr>
            <p:spPr>
              <a:xfrm>
                <a:off x="2471691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19"/>
              <p:cNvSpPr/>
              <p:nvPr/>
            </p:nvSpPr>
            <p:spPr>
              <a:xfrm>
                <a:off x="2027752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19"/>
              <p:cNvSpPr/>
              <p:nvPr/>
            </p:nvSpPr>
            <p:spPr>
              <a:xfrm>
                <a:off x="2116540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19"/>
              <p:cNvSpPr/>
              <p:nvPr/>
            </p:nvSpPr>
            <p:spPr>
              <a:xfrm>
                <a:off x="2205328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19"/>
              <p:cNvSpPr/>
              <p:nvPr/>
            </p:nvSpPr>
            <p:spPr>
              <a:xfrm>
                <a:off x="2294116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19"/>
              <p:cNvSpPr/>
              <p:nvPr/>
            </p:nvSpPr>
            <p:spPr>
              <a:xfrm>
                <a:off x="2382904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19"/>
              <p:cNvSpPr/>
              <p:nvPr/>
            </p:nvSpPr>
            <p:spPr>
              <a:xfrm>
                <a:off x="2471691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19"/>
              <p:cNvSpPr/>
              <p:nvPr/>
            </p:nvSpPr>
            <p:spPr>
              <a:xfrm>
                <a:off x="2027752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19"/>
              <p:cNvSpPr/>
              <p:nvPr/>
            </p:nvSpPr>
            <p:spPr>
              <a:xfrm>
                <a:off x="2116540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19"/>
              <p:cNvSpPr/>
              <p:nvPr/>
            </p:nvSpPr>
            <p:spPr>
              <a:xfrm>
                <a:off x="2205328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19"/>
              <p:cNvSpPr/>
              <p:nvPr/>
            </p:nvSpPr>
            <p:spPr>
              <a:xfrm>
                <a:off x="2294116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19"/>
              <p:cNvSpPr/>
              <p:nvPr/>
            </p:nvSpPr>
            <p:spPr>
              <a:xfrm>
                <a:off x="2382904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19"/>
              <p:cNvSpPr/>
              <p:nvPr/>
            </p:nvSpPr>
            <p:spPr>
              <a:xfrm>
                <a:off x="2471691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19"/>
              <p:cNvSpPr/>
              <p:nvPr/>
            </p:nvSpPr>
            <p:spPr>
              <a:xfrm>
                <a:off x="2027752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19"/>
              <p:cNvSpPr/>
              <p:nvPr/>
            </p:nvSpPr>
            <p:spPr>
              <a:xfrm>
                <a:off x="2116540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19"/>
              <p:cNvSpPr/>
              <p:nvPr/>
            </p:nvSpPr>
            <p:spPr>
              <a:xfrm>
                <a:off x="2205328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19"/>
              <p:cNvSpPr/>
              <p:nvPr/>
            </p:nvSpPr>
            <p:spPr>
              <a:xfrm>
                <a:off x="2294116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19"/>
              <p:cNvSpPr/>
              <p:nvPr/>
            </p:nvSpPr>
            <p:spPr>
              <a:xfrm>
                <a:off x="2382904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19"/>
              <p:cNvSpPr/>
              <p:nvPr/>
            </p:nvSpPr>
            <p:spPr>
              <a:xfrm>
                <a:off x="2471691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19"/>
              <p:cNvSpPr/>
              <p:nvPr/>
            </p:nvSpPr>
            <p:spPr>
              <a:xfrm>
                <a:off x="2560479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19"/>
              <p:cNvSpPr/>
              <p:nvPr/>
            </p:nvSpPr>
            <p:spPr>
              <a:xfrm>
                <a:off x="2560479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19"/>
              <p:cNvSpPr/>
              <p:nvPr/>
            </p:nvSpPr>
            <p:spPr>
              <a:xfrm>
                <a:off x="2560479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19"/>
              <p:cNvSpPr/>
              <p:nvPr/>
            </p:nvSpPr>
            <p:spPr>
              <a:xfrm>
                <a:off x="2560479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19"/>
              <p:cNvSpPr/>
              <p:nvPr/>
            </p:nvSpPr>
            <p:spPr>
              <a:xfrm>
                <a:off x="2560479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19"/>
              <p:cNvSpPr/>
              <p:nvPr/>
            </p:nvSpPr>
            <p:spPr>
              <a:xfrm>
                <a:off x="2560479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19"/>
              <p:cNvSpPr/>
              <p:nvPr/>
            </p:nvSpPr>
            <p:spPr>
              <a:xfrm>
                <a:off x="2560479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19"/>
              <p:cNvSpPr/>
              <p:nvPr/>
            </p:nvSpPr>
            <p:spPr>
              <a:xfrm>
                <a:off x="2560479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19"/>
              <p:cNvSpPr/>
              <p:nvPr/>
            </p:nvSpPr>
            <p:spPr>
              <a:xfrm>
                <a:off x="2560479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19"/>
              <p:cNvSpPr/>
              <p:nvPr/>
            </p:nvSpPr>
            <p:spPr>
              <a:xfrm>
                <a:off x="2560479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19"/>
              <p:cNvSpPr/>
              <p:nvPr/>
            </p:nvSpPr>
            <p:spPr>
              <a:xfrm>
                <a:off x="2560479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19"/>
              <p:cNvSpPr/>
              <p:nvPr/>
            </p:nvSpPr>
            <p:spPr>
              <a:xfrm>
                <a:off x="2560479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19"/>
              <p:cNvSpPr/>
              <p:nvPr/>
            </p:nvSpPr>
            <p:spPr>
              <a:xfrm>
                <a:off x="2560479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19"/>
              <p:cNvSpPr/>
              <p:nvPr/>
            </p:nvSpPr>
            <p:spPr>
              <a:xfrm>
                <a:off x="2649267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19"/>
              <p:cNvSpPr/>
              <p:nvPr/>
            </p:nvSpPr>
            <p:spPr>
              <a:xfrm>
                <a:off x="2649267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19"/>
              <p:cNvSpPr/>
              <p:nvPr/>
            </p:nvSpPr>
            <p:spPr>
              <a:xfrm>
                <a:off x="2649267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19"/>
              <p:cNvSpPr/>
              <p:nvPr/>
            </p:nvSpPr>
            <p:spPr>
              <a:xfrm>
                <a:off x="2649267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19"/>
              <p:cNvSpPr/>
              <p:nvPr/>
            </p:nvSpPr>
            <p:spPr>
              <a:xfrm>
                <a:off x="2649267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19"/>
              <p:cNvSpPr/>
              <p:nvPr/>
            </p:nvSpPr>
            <p:spPr>
              <a:xfrm>
                <a:off x="2649267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19"/>
              <p:cNvSpPr/>
              <p:nvPr/>
            </p:nvSpPr>
            <p:spPr>
              <a:xfrm>
                <a:off x="2649267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19"/>
              <p:cNvSpPr/>
              <p:nvPr/>
            </p:nvSpPr>
            <p:spPr>
              <a:xfrm>
                <a:off x="2649267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19"/>
              <p:cNvSpPr/>
              <p:nvPr/>
            </p:nvSpPr>
            <p:spPr>
              <a:xfrm>
                <a:off x="2649267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19"/>
              <p:cNvSpPr/>
              <p:nvPr/>
            </p:nvSpPr>
            <p:spPr>
              <a:xfrm>
                <a:off x="2649267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19"/>
              <p:cNvSpPr/>
              <p:nvPr/>
            </p:nvSpPr>
            <p:spPr>
              <a:xfrm>
                <a:off x="2649267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19"/>
              <p:cNvSpPr/>
              <p:nvPr/>
            </p:nvSpPr>
            <p:spPr>
              <a:xfrm>
                <a:off x="2649267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19"/>
              <p:cNvSpPr/>
              <p:nvPr/>
            </p:nvSpPr>
            <p:spPr>
              <a:xfrm>
                <a:off x="2649267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19"/>
              <p:cNvSpPr/>
              <p:nvPr/>
            </p:nvSpPr>
            <p:spPr>
              <a:xfrm>
                <a:off x="2738055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19"/>
              <p:cNvSpPr/>
              <p:nvPr/>
            </p:nvSpPr>
            <p:spPr>
              <a:xfrm>
                <a:off x="2738055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19"/>
              <p:cNvSpPr/>
              <p:nvPr/>
            </p:nvSpPr>
            <p:spPr>
              <a:xfrm>
                <a:off x="2738055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19"/>
              <p:cNvSpPr/>
              <p:nvPr/>
            </p:nvSpPr>
            <p:spPr>
              <a:xfrm>
                <a:off x="2738055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19"/>
              <p:cNvSpPr/>
              <p:nvPr/>
            </p:nvSpPr>
            <p:spPr>
              <a:xfrm>
                <a:off x="2738055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19"/>
              <p:cNvSpPr/>
              <p:nvPr/>
            </p:nvSpPr>
            <p:spPr>
              <a:xfrm>
                <a:off x="2738055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19"/>
              <p:cNvSpPr/>
              <p:nvPr/>
            </p:nvSpPr>
            <p:spPr>
              <a:xfrm>
                <a:off x="2738055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19"/>
              <p:cNvSpPr/>
              <p:nvPr/>
            </p:nvSpPr>
            <p:spPr>
              <a:xfrm>
                <a:off x="2738055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19"/>
              <p:cNvSpPr/>
              <p:nvPr/>
            </p:nvSpPr>
            <p:spPr>
              <a:xfrm>
                <a:off x="2738055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19"/>
              <p:cNvSpPr/>
              <p:nvPr/>
            </p:nvSpPr>
            <p:spPr>
              <a:xfrm>
                <a:off x="2738055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19"/>
              <p:cNvSpPr/>
              <p:nvPr/>
            </p:nvSpPr>
            <p:spPr>
              <a:xfrm>
                <a:off x="2738055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19"/>
              <p:cNvSpPr/>
              <p:nvPr/>
            </p:nvSpPr>
            <p:spPr>
              <a:xfrm>
                <a:off x="2738055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19"/>
              <p:cNvSpPr/>
              <p:nvPr/>
            </p:nvSpPr>
            <p:spPr>
              <a:xfrm>
                <a:off x="2738055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19"/>
              <p:cNvSpPr/>
              <p:nvPr/>
            </p:nvSpPr>
            <p:spPr>
              <a:xfrm>
                <a:off x="2826842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19"/>
              <p:cNvSpPr/>
              <p:nvPr/>
            </p:nvSpPr>
            <p:spPr>
              <a:xfrm>
                <a:off x="2826842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19"/>
              <p:cNvSpPr/>
              <p:nvPr/>
            </p:nvSpPr>
            <p:spPr>
              <a:xfrm>
                <a:off x="2826842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19"/>
              <p:cNvSpPr/>
              <p:nvPr/>
            </p:nvSpPr>
            <p:spPr>
              <a:xfrm>
                <a:off x="2826842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19"/>
              <p:cNvSpPr/>
              <p:nvPr/>
            </p:nvSpPr>
            <p:spPr>
              <a:xfrm>
                <a:off x="2826842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19"/>
              <p:cNvSpPr/>
              <p:nvPr/>
            </p:nvSpPr>
            <p:spPr>
              <a:xfrm>
                <a:off x="2826842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19"/>
              <p:cNvSpPr/>
              <p:nvPr/>
            </p:nvSpPr>
            <p:spPr>
              <a:xfrm>
                <a:off x="2826842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19"/>
              <p:cNvSpPr/>
              <p:nvPr/>
            </p:nvSpPr>
            <p:spPr>
              <a:xfrm>
                <a:off x="2826842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19"/>
              <p:cNvSpPr/>
              <p:nvPr/>
            </p:nvSpPr>
            <p:spPr>
              <a:xfrm>
                <a:off x="2826842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19"/>
              <p:cNvSpPr/>
              <p:nvPr/>
            </p:nvSpPr>
            <p:spPr>
              <a:xfrm>
                <a:off x="2826842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19"/>
              <p:cNvSpPr/>
              <p:nvPr/>
            </p:nvSpPr>
            <p:spPr>
              <a:xfrm>
                <a:off x="2826842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19"/>
              <p:cNvSpPr/>
              <p:nvPr/>
            </p:nvSpPr>
            <p:spPr>
              <a:xfrm>
                <a:off x="2826842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19"/>
              <p:cNvSpPr/>
              <p:nvPr/>
            </p:nvSpPr>
            <p:spPr>
              <a:xfrm>
                <a:off x="2826842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19"/>
              <p:cNvSpPr/>
              <p:nvPr/>
            </p:nvSpPr>
            <p:spPr>
              <a:xfrm>
                <a:off x="2915630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19"/>
              <p:cNvSpPr/>
              <p:nvPr/>
            </p:nvSpPr>
            <p:spPr>
              <a:xfrm>
                <a:off x="2915630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19"/>
              <p:cNvSpPr/>
              <p:nvPr/>
            </p:nvSpPr>
            <p:spPr>
              <a:xfrm>
                <a:off x="2915630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19"/>
              <p:cNvSpPr/>
              <p:nvPr/>
            </p:nvSpPr>
            <p:spPr>
              <a:xfrm>
                <a:off x="2915630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19"/>
              <p:cNvSpPr/>
              <p:nvPr/>
            </p:nvSpPr>
            <p:spPr>
              <a:xfrm>
                <a:off x="2915630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19"/>
              <p:cNvSpPr/>
              <p:nvPr/>
            </p:nvSpPr>
            <p:spPr>
              <a:xfrm>
                <a:off x="2915630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19"/>
              <p:cNvSpPr/>
              <p:nvPr/>
            </p:nvSpPr>
            <p:spPr>
              <a:xfrm>
                <a:off x="2915630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19"/>
              <p:cNvSpPr/>
              <p:nvPr/>
            </p:nvSpPr>
            <p:spPr>
              <a:xfrm>
                <a:off x="2915630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19"/>
              <p:cNvSpPr/>
              <p:nvPr/>
            </p:nvSpPr>
            <p:spPr>
              <a:xfrm>
                <a:off x="2915630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19"/>
              <p:cNvSpPr/>
              <p:nvPr/>
            </p:nvSpPr>
            <p:spPr>
              <a:xfrm>
                <a:off x="2915630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19"/>
              <p:cNvSpPr/>
              <p:nvPr/>
            </p:nvSpPr>
            <p:spPr>
              <a:xfrm>
                <a:off x="2915630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19"/>
              <p:cNvSpPr/>
              <p:nvPr/>
            </p:nvSpPr>
            <p:spPr>
              <a:xfrm>
                <a:off x="2915630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19"/>
              <p:cNvSpPr/>
              <p:nvPr/>
            </p:nvSpPr>
            <p:spPr>
              <a:xfrm>
                <a:off x="2915630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19"/>
              <p:cNvSpPr/>
              <p:nvPr/>
            </p:nvSpPr>
            <p:spPr>
              <a:xfrm>
                <a:off x="3004418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19"/>
              <p:cNvSpPr/>
              <p:nvPr/>
            </p:nvSpPr>
            <p:spPr>
              <a:xfrm>
                <a:off x="3004418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19"/>
              <p:cNvSpPr/>
              <p:nvPr/>
            </p:nvSpPr>
            <p:spPr>
              <a:xfrm>
                <a:off x="3004418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19"/>
              <p:cNvSpPr/>
              <p:nvPr/>
            </p:nvSpPr>
            <p:spPr>
              <a:xfrm>
                <a:off x="3004418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19"/>
              <p:cNvSpPr/>
              <p:nvPr/>
            </p:nvSpPr>
            <p:spPr>
              <a:xfrm>
                <a:off x="3004418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19"/>
              <p:cNvSpPr/>
              <p:nvPr/>
            </p:nvSpPr>
            <p:spPr>
              <a:xfrm>
                <a:off x="3004418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19"/>
              <p:cNvSpPr/>
              <p:nvPr/>
            </p:nvSpPr>
            <p:spPr>
              <a:xfrm>
                <a:off x="3004418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19"/>
              <p:cNvSpPr/>
              <p:nvPr/>
            </p:nvSpPr>
            <p:spPr>
              <a:xfrm>
                <a:off x="3004418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19"/>
              <p:cNvSpPr/>
              <p:nvPr/>
            </p:nvSpPr>
            <p:spPr>
              <a:xfrm>
                <a:off x="3004418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19"/>
              <p:cNvSpPr/>
              <p:nvPr/>
            </p:nvSpPr>
            <p:spPr>
              <a:xfrm>
                <a:off x="3004418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19"/>
              <p:cNvSpPr/>
              <p:nvPr/>
            </p:nvSpPr>
            <p:spPr>
              <a:xfrm>
                <a:off x="3004418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19"/>
              <p:cNvSpPr/>
              <p:nvPr/>
            </p:nvSpPr>
            <p:spPr>
              <a:xfrm>
                <a:off x="3004418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19"/>
              <p:cNvSpPr/>
              <p:nvPr/>
            </p:nvSpPr>
            <p:spPr>
              <a:xfrm>
                <a:off x="3004418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19"/>
              <p:cNvSpPr/>
              <p:nvPr/>
            </p:nvSpPr>
            <p:spPr>
              <a:xfrm>
                <a:off x="3093206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19"/>
              <p:cNvSpPr/>
              <p:nvPr/>
            </p:nvSpPr>
            <p:spPr>
              <a:xfrm>
                <a:off x="3093206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19"/>
              <p:cNvSpPr/>
              <p:nvPr/>
            </p:nvSpPr>
            <p:spPr>
              <a:xfrm>
                <a:off x="3093206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19"/>
              <p:cNvSpPr/>
              <p:nvPr/>
            </p:nvSpPr>
            <p:spPr>
              <a:xfrm>
                <a:off x="3093206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19"/>
              <p:cNvSpPr/>
              <p:nvPr/>
            </p:nvSpPr>
            <p:spPr>
              <a:xfrm>
                <a:off x="3093206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19"/>
              <p:cNvSpPr/>
              <p:nvPr/>
            </p:nvSpPr>
            <p:spPr>
              <a:xfrm>
                <a:off x="3093206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19"/>
              <p:cNvSpPr/>
              <p:nvPr/>
            </p:nvSpPr>
            <p:spPr>
              <a:xfrm>
                <a:off x="3093206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19"/>
              <p:cNvSpPr/>
              <p:nvPr/>
            </p:nvSpPr>
            <p:spPr>
              <a:xfrm>
                <a:off x="3093206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19"/>
              <p:cNvSpPr/>
              <p:nvPr/>
            </p:nvSpPr>
            <p:spPr>
              <a:xfrm>
                <a:off x="3093206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19"/>
              <p:cNvSpPr/>
              <p:nvPr/>
            </p:nvSpPr>
            <p:spPr>
              <a:xfrm>
                <a:off x="3093206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19"/>
              <p:cNvSpPr/>
              <p:nvPr/>
            </p:nvSpPr>
            <p:spPr>
              <a:xfrm>
                <a:off x="3093206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19"/>
              <p:cNvSpPr/>
              <p:nvPr/>
            </p:nvSpPr>
            <p:spPr>
              <a:xfrm>
                <a:off x="3093206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19"/>
              <p:cNvSpPr/>
              <p:nvPr/>
            </p:nvSpPr>
            <p:spPr>
              <a:xfrm>
                <a:off x="3093206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19"/>
              <p:cNvSpPr/>
              <p:nvPr/>
            </p:nvSpPr>
            <p:spPr>
              <a:xfrm>
                <a:off x="3181993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19"/>
              <p:cNvSpPr/>
              <p:nvPr/>
            </p:nvSpPr>
            <p:spPr>
              <a:xfrm>
                <a:off x="3181993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19"/>
              <p:cNvSpPr/>
              <p:nvPr/>
            </p:nvSpPr>
            <p:spPr>
              <a:xfrm>
                <a:off x="3181993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19"/>
              <p:cNvSpPr/>
              <p:nvPr/>
            </p:nvSpPr>
            <p:spPr>
              <a:xfrm>
                <a:off x="3181993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19"/>
              <p:cNvSpPr/>
              <p:nvPr/>
            </p:nvSpPr>
            <p:spPr>
              <a:xfrm>
                <a:off x="3181993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19"/>
              <p:cNvSpPr/>
              <p:nvPr/>
            </p:nvSpPr>
            <p:spPr>
              <a:xfrm>
                <a:off x="3181993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19"/>
              <p:cNvSpPr/>
              <p:nvPr/>
            </p:nvSpPr>
            <p:spPr>
              <a:xfrm>
                <a:off x="3181993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19"/>
              <p:cNvSpPr/>
              <p:nvPr/>
            </p:nvSpPr>
            <p:spPr>
              <a:xfrm>
                <a:off x="3181993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8" name="Google Shape;3348;p19"/>
              <p:cNvSpPr/>
              <p:nvPr/>
            </p:nvSpPr>
            <p:spPr>
              <a:xfrm>
                <a:off x="3181993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19"/>
              <p:cNvSpPr/>
              <p:nvPr/>
            </p:nvSpPr>
            <p:spPr>
              <a:xfrm>
                <a:off x="3181993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19"/>
              <p:cNvSpPr/>
              <p:nvPr/>
            </p:nvSpPr>
            <p:spPr>
              <a:xfrm>
                <a:off x="3181993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19"/>
              <p:cNvSpPr/>
              <p:nvPr/>
            </p:nvSpPr>
            <p:spPr>
              <a:xfrm>
                <a:off x="3181993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19"/>
              <p:cNvSpPr/>
              <p:nvPr/>
            </p:nvSpPr>
            <p:spPr>
              <a:xfrm>
                <a:off x="3181993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19"/>
              <p:cNvSpPr/>
              <p:nvPr/>
            </p:nvSpPr>
            <p:spPr>
              <a:xfrm>
                <a:off x="3270781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19"/>
              <p:cNvSpPr/>
              <p:nvPr/>
            </p:nvSpPr>
            <p:spPr>
              <a:xfrm>
                <a:off x="3270781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19"/>
              <p:cNvSpPr/>
              <p:nvPr/>
            </p:nvSpPr>
            <p:spPr>
              <a:xfrm>
                <a:off x="3270781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19"/>
              <p:cNvSpPr/>
              <p:nvPr/>
            </p:nvSpPr>
            <p:spPr>
              <a:xfrm>
                <a:off x="3270781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19"/>
              <p:cNvSpPr/>
              <p:nvPr/>
            </p:nvSpPr>
            <p:spPr>
              <a:xfrm>
                <a:off x="3270781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19"/>
              <p:cNvSpPr/>
              <p:nvPr/>
            </p:nvSpPr>
            <p:spPr>
              <a:xfrm>
                <a:off x="3270781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19"/>
              <p:cNvSpPr/>
              <p:nvPr/>
            </p:nvSpPr>
            <p:spPr>
              <a:xfrm>
                <a:off x="3270781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19"/>
              <p:cNvSpPr/>
              <p:nvPr/>
            </p:nvSpPr>
            <p:spPr>
              <a:xfrm>
                <a:off x="3270781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19"/>
              <p:cNvSpPr/>
              <p:nvPr/>
            </p:nvSpPr>
            <p:spPr>
              <a:xfrm>
                <a:off x="3270781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19"/>
              <p:cNvSpPr/>
              <p:nvPr/>
            </p:nvSpPr>
            <p:spPr>
              <a:xfrm>
                <a:off x="3270781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19"/>
              <p:cNvSpPr/>
              <p:nvPr/>
            </p:nvSpPr>
            <p:spPr>
              <a:xfrm>
                <a:off x="3270781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19"/>
              <p:cNvSpPr/>
              <p:nvPr/>
            </p:nvSpPr>
            <p:spPr>
              <a:xfrm>
                <a:off x="3270781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19"/>
              <p:cNvSpPr/>
              <p:nvPr/>
            </p:nvSpPr>
            <p:spPr>
              <a:xfrm>
                <a:off x="3270781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19"/>
              <p:cNvSpPr/>
              <p:nvPr/>
            </p:nvSpPr>
            <p:spPr>
              <a:xfrm>
                <a:off x="3359569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19"/>
              <p:cNvSpPr/>
              <p:nvPr/>
            </p:nvSpPr>
            <p:spPr>
              <a:xfrm>
                <a:off x="3359569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19"/>
              <p:cNvSpPr/>
              <p:nvPr/>
            </p:nvSpPr>
            <p:spPr>
              <a:xfrm>
                <a:off x="3359569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19"/>
              <p:cNvSpPr/>
              <p:nvPr/>
            </p:nvSpPr>
            <p:spPr>
              <a:xfrm>
                <a:off x="3359569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19"/>
              <p:cNvSpPr/>
              <p:nvPr/>
            </p:nvSpPr>
            <p:spPr>
              <a:xfrm>
                <a:off x="3359569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19"/>
              <p:cNvSpPr/>
              <p:nvPr/>
            </p:nvSpPr>
            <p:spPr>
              <a:xfrm>
                <a:off x="3359569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19"/>
              <p:cNvSpPr/>
              <p:nvPr/>
            </p:nvSpPr>
            <p:spPr>
              <a:xfrm>
                <a:off x="3359569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19"/>
              <p:cNvSpPr/>
              <p:nvPr/>
            </p:nvSpPr>
            <p:spPr>
              <a:xfrm>
                <a:off x="3359569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19"/>
              <p:cNvSpPr/>
              <p:nvPr/>
            </p:nvSpPr>
            <p:spPr>
              <a:xfrm>
                <a:off x="3359569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19"/>
              <p:cNvSpPr/>
              <p:nvPr/>
            </p:nvSpPr>
            <p:spPr>
              <a:xfrm>
                <a:off x="3359569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19"/>
              <p:cNvSpPr/>
              <p:nvPr/>
            </p:nvSpPr>
            <p:spPr>
              <a:xfrm>
                <a:off x="3359569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19"/>
              <p:cNvSpPr/>
              <p:nvPr/>
            </p:nvSpPr>
            <p:spPr>
              <a:xfrm>
                <a:off x="3359569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19"/>
              <p:cNvSpPr/>
              <p:nvPr/>
            </p:nvSpPr>
            <p:spPr>
              <a:xfrm>
                <a:off x="3359569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19"/>
              <p:cNvSpPr/>
              <p:nvPr/>
            </p:nvSpPr>
            <p:spPr>
              <a:xfrm>
                <a:off x="3448357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19"/>
              <p:cNvSpPr/>
              <p:nvPr/>
            </p:nvSpPr>
            <p:spPr>
              <a:xfrm>
                <a:off x="3448357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19"/>
              <p:cNvSpPr/>
              <p:nvPr/>
            </p:nvSpPr>
            <p:spPr>
              <a:xfrm>
                <a:off x="3448357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19"/>
              <p:cNvSpPr/>
              <p:nvPr/>
            </p:nvSpPr>
            <p:spPr>
              <a:xfrm>
                <a:off x="3448357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19"/>
              <p:cNvSpPr/>
              <p:nvPr/>
            </p:nvSpPr>
            <p:spPr>
              <a:xfrm>
                <a:off x="3448357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19"/>
              <p:cNvSpPr/>
              <p:nvPr/>
            </p:nvSpPr>
            <p:spPr>
              <a:xfrm>
                <a:off x="3448357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19"/>
              <p:cNvSpPr/>
              <p:nvPr/>
            </p:nvSpPr>
            <p:spPr>
              <a:xfrm>
                <a:off x="3448357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19"/>
              <p:cNvSpPr/>
              <p:nvPr/>
            </p:nvSpPr>
            <p:spPr>
              <a:xfrm>
                <a:off x="3448357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19"/>
              <p:cNvSpPr/>
              <p:nvPr/>
            </p:nvSpPr>
            <p:spPr>
              <a:xfrm>
                <a:off x="3448357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19"/>
              <p:cNvSpPr/>
              <p:nvPr/>
            </p:nvSpPr>
            <p:spPr>
              <a:xfrm>
                <a:off x="3448357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19"/>
              <p:cNvSpPr/>
              <p:nvPr/>
            </p:nvSpPr>
            <p:spPr>
              <a:xfrm>
                <a:off x="3448357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19"/>
              <p:cNvSpPr/>
              <p:nvPr/>
            </p:nvSpPr>
            <p:spPr>
              <a:xfrm>
                <a:off x="3448357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19"/>
              <p:cNvSpPr/>
              <p:nvPr/>
            </p:nvSpPr>
            <p:spPr>
              <a:xfrm>
                <a:off x="3448357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19"/>
              <p:cNvSpPr/>
              <p:nvPr/>
            </p:nvSpPr>
            <p:spPr>
              <a:xfrm>
                <a:off x="3537144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19"/>
              <p:cNvSpPr/>
              <p:nvPr/>
            </p:nvSpPr>
            <p:spPr>
              <a:xfrm>
                <a:off x="3537144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19"/>
              <p:cNvSpPr/>
              <p:nvPr/>
            </p:nvSpPr>
            <p:spPr>
              <a:xfrm>
                <a:off x="3537144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19"/>
              <p:cNvSpPr/>
              <p:nvPr/>
            </p:nvSpPr>
            <p:spPr>
              <a:xfrm>
                <a:off x="3537144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19"/>
              <p:cNvSpPr/>
              <p:nvPr/>
            </p:nvSpPr>
            <p:spPr>
              <a:xfrm>
                <a:off x="3537144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19"/>
              <p:cNvSpPr/>
              <p:nvPr/>
            </p:nvSpPr>
            <p:spPr>
              <a:xfrm>
                <a:off x="3537144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19"/>
              <p:cNvSpPr/>
              <p:nvPr/>
            </p:nvSpPr>
            <p:spPr>
              <a:xfrm>
                <a:off x="3537144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19"/>
              <p:cNvSpPr/>
              <p:nvPr/>
            </p:nvSpPr>
            <p:spPr>
              <a:xfrm>
                <a:off x="3537144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19"/>
              <p:cNvSpPr/>
              <p:nvPr/>
            </p:nvSpPr>
            <p:spPr>
              <a:xfrm>
                <a:off x="3537144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19"/>
              <p:cNvSpPr/>
              <p:nvPr/>
            </p:nvSpPr>
            <p:spPr>
              <a:xfrm>
                <a:off x="3537144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19"/>
              <p:cNvSpPr/>
              <p:nvPr/>
            </p:nvSpPr>
            <p:spPr>
              <a:xfrm>
                <a:off x="3537144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19"/>
              <p:cNvSpPr/>
              <p:nvPr/>
            </p:nvSpPr>
            <p:spPr>
              <a:xfrm>
                <a:off x="3537144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19"/>
              <p:cNvSpPr/>
              <p:nvPr/>
            </p:nvSpPr>
            <p:spPr>
              <a:xfrm>
                <a:off x="3537144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19"/>
              <p:cNvSpPr/>
              <p:nvPr/>
            </p:nvSpPr>
            <p:spPr>
              <a:xfrm>
                <a:off x="3625932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19"/>
              <p:cNvSpPr/>
              <p:nvPr/>
            </p:nvSpPr>
            <p:spPr>
              <a:xfrm>
                <a:off x="3625932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19"/>
              <p:cNvSpPr/>
              <p:nvPr/>
            </p:nvSpPr>
            <p:spPr>
              <a:xfrm>
                <a:off x="3625932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19"/>
              <p:cNvSpPr/>
              <p:nvPr/>
            </p:nvSpPr>
            <p:spPr>
              <a:xfrm>
                <a:off x="3625932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19"/>
              <p:cNvSpPr/>
              <p:nvPr/>
            </p:nvSpPr>
            <p:spPr>
              <a:xfrm>
                <a:off x="3625932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19"/>
              <p:cNvSpPr/>
              <p:nvPr/>
            </p:nvSpPr>
            <p:spPr>
              <a:xfrm>
                <a:off x="3625932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19"/>
              <p:cNvSpPr/>
              <p:nvPr/>
            </p:nvSpPr>
            <p:spPr>
              <a:xfrm>
                <a:off x="3625932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19"/>
              <p:cNvSpPr/>
              <p:nvPr/>
            </p:nvSpPr>
            <p:spPr>
              <a:xfrm>
                <a:off x="3625932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3" name="Google Shape;3413;p19"/>
              <p:cNvSpPr/>
              <p:nvPr/>
            </p:nvSpPr>
            <p:spPr>
              <a:xfrm>
                <a:off x="3625932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4" name="Google Shape;3414;p19"/>
              <p:cNvSpPr/>
              <p:nvPr/>
            </p:nvSpPr>
            <p:spPr>
              <a:xfrm>
                <a:off x="3625932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5" name="Google Shape;3415;p19"/>
              <p:cNvSpPr/>
              <p:nvPr/>
            </p:nvSpPr>
            <p:spPr>
              <a:xfrm>
                <a:off x="3625932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19"/>
              <p:cNvSpPr/>
              <p:nvPr/>
            </p:nvSpPr>
            <p:spPr>
              <a:xfrm>
                <a:off x="3625932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19"/>
              <p:cNvSpPr/>
              <p:nvPr/>
            </p:nvSpPr>
            <p:spPr>
              <a:xfrm>
                <a:off x="3625932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19"/>
              <p:cNvSpPr/>
              <p:nvPr/>
            </p:nvSpPr>
            <p:spPr>
              <a:xfrm>
                <a:off x="3714720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19"/>
              <p:cNvSpPr/>
              <p:nvPr/>
            </p:nvSpPr>
            <p:spPr>
              <a:xfrm>
                <a:off x="3714720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19"/>
              <p:cNvSpPr/>
              <p:nvPr/>
            </p:nvSpPr>
            <p:spPr>
              <a:xfrm>
                <a:off x="3714720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19"/>
              <p:cNvSpPr/>
              <p:nvPr/>
            </p:nvSpPr>
            <p:spPr>
              <a:xfrm>
                <a:off x="3714720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19"/>
              <p:cNvSpPr/>
              <p:nvPr/>
            </p:nvSpPr>
            <p:spPr>
              <a:xfrm>
                <a:off x="3714720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19"/>
              <p:cNvSpPr/>
              <p:nvPr/>
            </p:nvSpPr>
            <p:spPr>
              <a:xfrm>
                <a:off x="3714720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19"/>
              <p:cNvSpPr/>
              <p:nvPr/>
            </p:nvSpPr>
            <p:spPr>
              <a:xfrm>
                <a:off x="3714720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19"/>
              <p:cNvSpPr/>
              <p:nvPr/>
            </p:nvSpPr>
            <p:spPr>
              <a:xfrm>
                <a:off x="3714720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19"/>
              <p:cNvSpPr/>
              <p:nvPr/>
            </p:nvSpPr>
            <p:spPr>
              <a:xfrm>
                <a:off x="3714720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19"/>
              <p:cNvSpPr/>
              <p:nvPr/>
            </p:nvSpPr>
            <p:spPr>
              <a:xfrm>
                <a:off x="3714720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19"/>
              <p:cNvSpPr/>
              <p:nvPr/>
            </p:nvSpPr>
            <p:spPr>
              <a:xfrm>
                <a:off x="3714720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19"/>
              <p:cNvSpPr/>
              <p:nvPr/>
            </p:nvSpPr>
            <p:spPr>
              <a:xfrm>
                <a:off x="3714720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19"/>
              <p:cNvSpPr/>
              <p:nvPr/>
            </p:nvSpPr>
            <p:spPr>
              <a:xfrm>
                <a:off x="3714720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19"/>
              <p:cNvSpPr/>
              <p:nvPr/>
            </p:nvSpPr>
            <p:spPr>
              <a:xfrm>
                <a:off x="3803508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19"/>
              <p:cNvSpPr/>
              <p:nvPr/>
            </p:nvSpPr>
            <p:spPr>
              <a:xfrm>
                <a:off x="3803508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19"/>
              <p:cNvSpPr/>
              <p:nvPr/>
            </p:nvSpPr>
            <p:spPr>
              <a:xfrm>
                <a:off x="3803508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19"/>
              <p:cNvSpPr/>
              <p:nvPr/>
            </p:nvSpPr>
            <p:spPr>
              <a:xfrm>
                <a:off x="3803508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19"/>
              <p:cNvSpPr/>
              <p:nvPr/>
            </p:nvSpPr>
            <p:spPr>
              <a:xfrm>
                <a:off x="3803508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19"/>
              <p:cNvSpPr/>
              <p:nvPr/>
            </p:nvSpPr>
            <p:spPr>
              <a:xfrm>
                <a:off x="3803508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19"/>
              <p:cNvSpPr/>
              <p:nvPr/>
            </p:nvSpPr>
            <p:spPr>
              <a:xfrm>
                <a:off x="3803508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19"/>
              <p:cNvSpPr/>
              <p:nvPr/>
            </p:nvSpPr>
            <p:spPr>
              <a:xfrm>
                <a:off x="3803508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19"/>
              <p:cNvSpPr/>
              <p:nvPr/>
            </p:nvSpPr>
            <p:spPr>
              <a:xfrm>
                <a:off x="3803508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19"/>
              <p:cNvSpPr/>
              <p:nvPr/>
            </p:nvSpPr>
            <p:spPr>
              <a:xfrm>
                <a:off x="3803508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19"/>
              <p:cNvSpPr/>
              <p:nvPr/>
            </p:nvSpPr>
            <p:spPr>
              <a:xfrm>
                <a:off x="3803508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19"/>
              <p:cNvSpPr/>
              <p:nvPr/>
            </p:nvSpPr>
            <p:spPr>
              <a:xfrm>
                <a:off x="3803508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19"/>
              <p:cNvSpPr/>
              <p:nvPr/>
            </p:nvSpPr>
            <p:spPr>
              <a:xfrm>
                <a:off x="3803508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19"/>
              <p:cNvSpPr/>
              <p:nvPr/>
            </p:nvSpPr>
            <p:spPr>
              <a:xfrm>
                <a:off x="2027752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19"/>
              <p:cNvSpPr/>
              <p:nvPr/>
            </p:nvSpPr>
            <p:spPr>
              <a:xfrm>
                <a:off x="2116540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19"/>
              <p:cNvSpPr/>
              <p:nvPr/>
            </p:nvSpPr>
            <p:spPr>
              <a:xfrm>
                <a:off x="2205328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19"/>
              <p:cNvSpPr/>
              <p:nvPr/>
            </p:nvSpPr>
            <p:spPr>
              <a:xfrm>
                <a:off x="2294116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19"/>
              <p:cNvSpPr/>
              <p:nvPr/>
            </p:nvSpPr>
            <p:spPr>
              <a:xfrm>
                <a:off x="2382904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19"/>
              <p:cNvSpPr/>
              <p:nvPr/>
            </p:nvSpPr>
            <p:spPr>
              <a:xfrm>
                <a:off x="2471691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19"/>
              <p:cNvSpPr/>
              <p:nvPr/>
            </p:nvSpPr>
            <p:spPr>
              <a:xfrm>
                <a:off x="2560479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1" name="Google Shape;3451;p19"/>
              <p:cNvSpPr/>
              <p:nvPr/>
            </p:nvSpPr>
            <p:spPr>
              <a:xfrm>
                <a:off x="2649267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2" name="Google Shape;3452;p19"/>
              <p:cNvSpPr/>
              <p:nvPr/>
            </p:nvSpPr>
            <p:spPr>
              <a:xfrm>
                <a:off x="2738055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3" name="Google Shape;3453;p19"/>
              <p:cNvSpPr/>
              <p:nvPr/>
            </p:nvSpPr>
            <p:spPr>
              <a:xfrm>
                <a:off x="2826842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19"/>
              <p:cNvSpPr/>
              <p:nvPr/>
            </p:nvSpPr>
            <p:spPr>
              <a:xfrm>
                <a:off x="2915630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19"/>
              <p:cNvSpPr/>
              <p:nvPr/>
            </p:nvSpPr>
            <p:spPr>
              <a:xfrm>
                <a:off x="3004418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19"/>
              <p:cNvSpPr/>
              <p:nvPr/>
            </p:nvSpPr>
            <p:spPr>
              <a:xfrm>
                <a:off x="3093206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19"/>
              <p:cNvSpPr/>
              <p:nvPr/>
            </p:nvSpPr>
            <p:spPr>
              <a:xfrm>
                <a:off x="3181993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19"/>
              <p:cNvSpPr/>
              <p:nvPr/>
            </p:nvSpPr>
            <p:spPr>
              <a:xfrm>
                <a:off x="3270781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19"/>
              <p:cNvSpPr/>
              <p:nvPr/>
            </p:nvSpPr>
            <p:spPr>
              <a:xfrm>
                <a:off x="3359569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19"/>
              <p:cNvSpPr/>
              <p:nvPr/>
            </p:nvSpPr>
            <p:spPr>
              <a:xfrm>
                <a:off x="3448357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19"/>
              <p:cNvSpPr/>
              <p:nvPr/>
            </p:nvSpPr>
            <p:spPr>
              <a:xfrm>
                <a:off x="3537144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19"/>
              <p:cNvSpPr/>
              <p:nvPr/>
            </p:nvSpPr>
            <p:spPr>
              <a:xfrm>
                <a:off x="3625932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19"/>
              <p:cNvSpPr/>
              <p:nvPr/>
            </p:nvSpPr>
            <p:spPr>
              <a:xfrm>
                <a:off x="3714720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19"/>
              <p:cNvSpPr/>
              <p:nvPr/>
            </p:nvSpPr>
            <p:spPr>
              <a:xfrm>
                <a:off x="3803508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19"/>
              <p:cNvSpPr/>
              <p:nvPr/>
            </p:nvSpPr>
            <p:spPr>
              <a:xfrm>
                <a:off x="2027752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19"/>
              <p:cNvSpPr/>
              <p:nvPr/>
            </p:nvSpPr>
            <p:spPr>
              <a:xfrm>
                <a:off x="2116540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19"/>
              <p:cNvSpPr/>
              <p:nvPr/>
            </p:nvSpPr>
            <p:spPr>
              <a:xfrm>
                <a:off x="2205328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19"/>
              <p:cNvSpPr/>
              <p:nvPr/>
            </p:nvSpPr>
            <p:spPr>
              <a:xfrm>
                <a:off x="2294116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19"/>
              <p:cNvSpPr/>
              <p:nvPr/>
            </p:nvSpPr>
            <p:spPr>
              <a:xfrm>
                <a:off x="2382904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19"/>
              <p:cNvSpPr/>
              <p:nvPr/>
            </p:nvSpPr>
            <p:spPr>
              <a:xfrm>
                <a:off x="2471691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19"/>
              <p:cNvSpPr/>
              <p:nvPr/>
            </p:nvSpPr>
            <p:spPr>
              <a:xfrm>
                <a:off x="2560479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19"/>
              <p:cNvSpPr/>
              <p:nvPr/>
            </p:nvSpPr>
            <p:spPr>
              <a:xfrm>
                <a:off x="2649267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19"/>
              <p:cNvSpPr/>
              <p:nvPr/>
            </p:nvSpPr>
            <p:spPr>
              <a:xfrm>
                <a:off x="2738055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19"/>
              <p:cNvSpPr/>
              <p:nvPr/>
            </p:nvSpPr>
            <p:spPr>
              <a:xfrm>
                <a:off x="2826842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19"/>
              <p:cNvSpPr/>
              <p:nvPr/>
            </p:nvSpPr>
            <p:spPr>
              <a:xfrm>
                <a:off x="2915630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19"/>
              <p:cNvSpPr/>
              <p:nvPr/>
            </p:nvSpPr>
            <p:spPr>
              <a:xfrm>
                <a:off x="3004418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19"/>
              <p:cNvSpPr/>
              <p:nvPr/>
            </p:nvSpPr>
            <p:spPr>
              <a:xfrm>
                <a:off x="3093206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19"/>
              <p:cNvSpPr/>
              <p:nvPr/>
            </p:nvSpPr>
            <p:spPr>
              <a:xfrm>
                <a:off x="3181993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19"/>
              <p:cNvSpPr/>
              <p:nvPr/>
            </p:nvSpPr>
            <p:spPr>
              <a:xfrm>
                <a:off x="3270781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19"/>
              <p:cNvSpPr/>
              <p:nvPr/>
            </p:nvSpPr>
            <p:spPr>
              <a:xfrm>
                <a:off x="3359569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19"/>
              <p:cNvSpPr/>
              <p:nvPr/>
            </p:nvSpPr>
            <p:spPr>
              <a:xfrm>
                <a:off x="3448357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19"/>
              <p:cNvSpPr/>
              <p:nvPr/>
            </p:nvSpPr>
            <p:spPr>
              <a:xfrm>
                <a:off x="3537144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19"/>
              <p:cNvSpPr/>
              <p:nvPr/>
            </p:nvSpPr>
            <p:spPr>
              <a:xfrm>
                <a:off x="3625932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19"/>
              <p:cNvSpPr/>
              <p:nvPr/>
            </p:nvSpPr>
            <p:spPr>
              <a:xfrm>
                <a:off x="3714720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19"/>
              <p:cNvSpPr/>
              <p:nvPr/>
            </p:nvSpPr>
            <p:spPr>
              <a:xfrm>
                <a:off x="3803508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19"/>
              <p:cNvSpPr/>
              <p:nvPr/>
            </p:nvSpPr>
            <p:spPr>
              <a:xfrm>
                <a:off x="3895796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19"/>
              <p:cNvSpPr/>
              <p:nvPr/>
            </p:nvSpPr>
            <p:spPr>
              <a:xfrm>
                <a:off x="3895796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19"/>
              <p:cNvSpPr/>
              <p:nvPr/>
            </p:nvSpPr>
            <p:spPr>
              <a:xfrm>
                <a:off x="3895796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19"/>
              <p:cNvSpPr/>
              <p:nvPr/>
            </p:nvSpPr>
            <p:spPr>
              <a:xfrm>
                <a:off x="3895796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19"/>
              <p:cNvSpPr/>
              <p:nvPr/>
            </p:nvSpPr>
            <p:spPr>
              <a:xfrm>
                <a:off x="3895796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19"/>
              <p:cNvSpPr/>
              <p:nvPr/>
            </p:nvSpPr>
            <p:spPr>
              <a:xfrm>
                <a:off x="3895796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19"/>
              <p:cNvSpPr/>
              <p:nvPr/>
            </p:nvSpPr>
            <p:spPr>
              <a:xfrm>
                <a:off x="3895796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19"/>
              <p:cNvSpPr/>
              <p:nvPr/>
            </p:nvSpPr>
            <p:spPr>
              <a:xfrm>
                <a:off x="3895796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19"/>
              <p:cNvSpPr/>
              <p:nvPr/>
            </p:nvSpPr>
            <p:spPr>
              <a:xfrm>
                <a:off x="3895796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19"/>
              <p:cNvSpPr/>
              <p:nvPr/>
            </p:nvSpPr>
            <p:spPr>
              <a:xfrm>
                <a:off x="3895796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19"/>
              <p:cNvSpPr/>
              <p:nvPr/>
            </p:nvSpPr>
            <p:spPr>
              <a:xfrm>
                <a:off x="3895796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19"/>
              <p:cNvSpPr/>
              <p:nvPr/>
            </p:nvSpPr>
            <p:spPr>
              <a:xfrm>
                <a:off x="3895796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19"/>
              <p:cNvSpPr/>
              <p:nvPr/>
            </p:nvSpPr>
            <p:spPr>
              <a:xfrm>
                <a:off x="3895796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19"/>
              <p:cNvSpPr/>
              <p:nvPr/>
            </p:nvSpPr>
            <p:spPr>
              <a:xfrm>
                <a:off x="3895796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19"/>
              <p:cNvSpPr/>
              <p:nvPr/>
            </p:nvSpPr>
            <p:spPr>
              <a:xfrm>
                <a:off x="3895796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19"/>
              <p:cNvSpPr/>
              <p:nvPr/>
            </p:nvSpPr>
            <p:spPr>
              <a:xfrm>
                <a:off x="1938965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19"/>
              <p:cNvSpPr/>
              <p:nvPr/>
            </p:nvSpPr>
            <p:spPr>
              <a:xfrm>
                <a:off x="1938965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19"/>
              <p:cNvSpPr/>
              <p:nvPr/>
            </p:nvSpPr>
            <p:spPr>
              <a:xfrm>
                <a:off x="1938965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19"/>
              <p:cNvSpPr/>
              <p:nvPr/>
            </p:nvSpPr>
            <p:spPr>
              <a:xfrm>
                <a:off x="1938965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19"/>
              <p:cNvSpPr/>
              <p:nvPr/>
            </p:nvSpPr>
            <p:spPr>
              <a:xfrm>
                <a:off x="1938965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19"/>
              <p:cNvSpPr/>
              <p:nvPr/>
            </p:nvSpPr>
            <p:spPr>
              <a:xfrm>
                <a:off x="1938965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19"/>
              <p:cNvSpPr/>
              <p:nvPr/>
            </p:nvSpPr>
            <p:spPr>
              <a:xfrm>
                <a:off x="1938965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19"/>
              <p:cNvSpPr/>
              <p:nvPr/>
            </p:nvSpPr>
            <p:spPr>
              <a:xfrm>
                <a:off x="1938965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19"/>
              <p:cNvSpPr/>
              <p:nvPr/>
            </p:nvSpPr>
            <p:spPr>
              <a:xfrm>
                <a:off x="1938965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19"/>
              <p:cNvSpPr/>
              <p:nvPr/>
            </p:nvSpPr>
            <p:spPr>
              <a:xfrm>
                <a:off x="1938965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19"/>
              <p:cNvSpPr/>
              <p:nvPr/>
            </p:nvSpPr>
            <p:spPr>
              <a:xfrm>
                <a:off x="1938965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19"/>
              <p:cNvSpPr/>
              <p:nvPr/>
            </p:nvSpPr>
            <p:spPr>
              <a:xfrm>
                <a:off x="1938965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19"/>
              <p:cNvSpPr/>
              <p:nvPr/>
            </p:nvSpPr>
            <p:spPr>
              <a:xfrm>
                <a:off x="1938965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19"/>
              <p:cNvSpPr/>
              <p:nvPr/>
            </p:nvSpPr>
            <p:spPr>
              <a:xfrm>
                <a:off x="1938965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19"/>
              <p:cNvSpPr/>
              <p:nvPr/>
            </p:nvSpPr>
            <p:spPr>
              <a:xfrm>
                <a:off x="1938965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19"/>
              <p:cNvSpPr/>
              <p:nvPr/>
            </p:nvSpPr>
            <p:spPr>
              <a:xfrm>
                <a:off x="1850177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19"/>
              <p:cNvSpPr/>
              <p:nvPr/>
            </p:nvSpPr>
            <p:spPr>
              <a:xfrm>
                <a:off x="1850177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19"/>
              <p:cNvSpPr/>
              <p:nvPr/>
            </p:nvSpPr>
            <p:spPr>
              <a:xfrm>
                <a:off x="1850177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19"/>
              <p:cNvSpPr/>
              <p:nvPr/>
            </p:nvSpPr>
            <p:spPr>
              <a:xfrm>
                <a:off x="1850177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19"/>
              <p:cNvSpPr/>
              <p:nvPr/>
            </p:nvSpPr>
            <p:spPr>
              <a:xfrm>
                <a:off x="1850177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19"/>
              <p:cNvSpPr/>
              <p:nvPr/>
            </p:nvSpPr>
            <p:spPr>
              <a:xfrm>
                <a:off x="1850177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19"/>
              <p:cNvSpPr/>
              <p:nvPr/>
            </p:nvSpPr>
            <p:spPr>
              <a:xfrm>
                <a:off x="1850177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19"/>
              <p:cNvSpPr/>
              <p:nvPr/>
            </p:nvSpPr>
            <p:spPr>
              <a:xfrm>
                <a:off x="1850177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19"/>
              <p:cNvSpPr/>
              <p:nvPr/>
            </p:nvSpPr>
            <p:spPr>
              <a:xfrm>
                <a:off x="1850177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19"/>
              <p:cNvSpPr/>
              <p:nvPr/>
            </p:nvSpPr>
            <p:spPr>
              <a:xfrm>
                <a:off x="1850177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19"/>
              <p:cNvSpPr/>
              <p:nvPr/>
            </p:nvSpPr>
            <p:spPr>
              <a:xfrm>
                <a:off x="1850177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19"/>
              <p:cNvSpPr/>
              <p:nvPr/>
            </p:nvSpPr>
            <p:spPr>
              <a:xfrm>
                <a:off x="1850177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19"/>
              <p:cNvSpPr/>
              <p:nvPr/>
            </p:nvSpPr>
            <p:spPr>
              <a:xfrm>
                <a:off x="1850177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19"/>
              <p:cNvSpPr/>
              <p:nvPr/>
            </p:nvSpPr>
            <p:spPr>
              <a:xfrm>
                <a:off x="1850177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19"/>
              <p:cNvSpPr/>
              <p:nvPr/>
            </p:nvSpPr>
            <p:spPr>
              <a:xfrm>
                <a:off x="1850177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19"/>
              <p:cNvSpPr/>
              <p:nvPr/>
            </p:nvSpPr>
            <p:spPr>
              <a:xfrm>
                <a:off x="1761389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19"/>
              <p:cNvSpPr/>
              <p:nvPr/>
            </p:nvSpPr>
            <p:spPr>
              <a:xfrm>
                <a:off x="1761389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19"/>
              <p:cNvSpPr/>
              <p:nvPr/>
            </p:nvSpPr>
            <p:spPr>
              <a:xfrm>
                <a:off x="1761389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19"/>
              <p:cNvSpPr/>
              <p:nvPr/>
            </p:nvSpPr>
            <p:spPr>
              <a:xfrm>
                <a:off x="1761389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19"/>
              <p:cNvSpPr/>
              <p:nvPr/>
            </p:nvSpPr>
            <p:spPr>
              <a:xfrm>
                <a:off x="1761389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19"/>
              <p:cNvSpPr/>
              <p:nvPr/>
            </p:nvSpPr>
            <p:spPr>
              <a:xfrm>
                <a:off x="1761389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19"/>
              <p:cNvSpPr/>
              <p:nvPr/>
            </p:nvSpPr>
            <p:spPr>
              <a:xfrm>
                <a:off x="1761389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19"/>
              <p:cNvSpPr/>
              <p:nvPr/>
            </p:nvSpPr>
            <p:spPr>
              <a:xfrm>
                <a:off x="1761389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19"/>
              <p:cNvSpPr/>
              <p:nvPr/>
            </p:nvSpPr>
            <p:spPr>
              <a:xfrm>
                <a:off x="1761389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19"/>
              <p:cNvSpPr/>
              <p:nvPr/>
            </p:nvSpPr>
            <p:spPr>
              <a:xfrm>
                <a:off x="1761389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19"/>
              <p:cNvSpPr/>
              <p:nvPr/>
            </p:nvSpPr>
            <p:spPr>
              <a:xfrm>
                <a:off x="1761389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19"/>
              <p:cNvSpPr/>
              <p:nvPr/>
            </p:nvSpPr>
            <p:spPr>
              <a:xfrm>
                <a:off x="1761389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19"/>
              <p:cNvSpPr/>
              <p:nvPr/>
            </p:nvSpPr>
            <p:spPr>
              <a:xfrm>
                <a:off x="1761389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19"/>
              <p:cNvSpPr/>
              <p:nvPr/>
            </p:nvSpPr>
            <p:spPr>
              <a:xfrm>
                <a:off x="1761389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19"/>
              <p:cNvSpPr/>
              <p:nvPr/>
            </p:nvSpPr>
            <p:spPr>
              <a:xfrm>
                <a:off x="1761389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19"/>
              <p:cNvSpPr/>
              <p:nvPr/>
            </p:nvSpPr>
            <p:spPr>
              <a:xfrm>
                <a:off x="2027752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19"/>
              <p:cNvSpPr/>
              <p:nvPr/>
            </p:nvSpPr>
            <p:spPr>
              <a:xfrm>
                <a:off x="2116540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19"/>
              <p:cNvSpPr/>
              <p:nvPr/>
            </p:nvSpPr>
            <p:spPr>
              <a:xfrm>
                <a:off x="2205328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19"/>
              <p:cNvSpPr/>
              <p:nvPr/>
            </p:nvSpPr>
            <p:spPr>
              <a:xfrm>
                <a:off x="2294116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19"/>
              <p:cNvSpPr/>
              <p:nvPr/>
            </p:nvSpPr>
            <p:spPr>
              <a:xfrm>
                <a:off x="2382904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19"/>
              <p:cNvSpPr/>
              <p:nvPr/>
            </p:nvSpPr>
            <p:spPr>
              <a:xfrm>
                <a:off x="2471691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19"/>
              <p:cNvSpPr/>
              <p:nvPr/>
            </p:nvSpPr>
            <p:spPr>
              <a:xfrm>
                <a:off x="2027752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19"/>
              <p:cNvSpPr/>
              <p:nvPr/>
            </p:nvSpPr>
            <p:spPr>
              <a:xfrm>
                <a:off x="2116540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19"/>
              <p:cNvSpPr/>
              <p:nvPr/>
            </p:nvSpPr>
            <p:spPr>
              <a:xfrm>
                <a:off x="2205328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19"/>
              <p:cNvSpPr/>
              <p:nvPr/>
            </p:nvSpPr>
            <p:spPr>
              <a:xfrm>
                <a:off x="2294116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19"/>
              <p:cNvSpPr/>
              <p:nvPr/>
            </p:nvSpPr>
            <p:spPr>
              <a:xfrm>
                <a:off x="2382904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19"/>
              <p:cNvSpPr/>
              <p:nvPr/>
            </p:nvSpPr>
            <p:spPr>
              <a:xfrm>
                <a:off x="2471691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19"/>
              <p:cNvSpPr/>
              <p:nvPr/>
            </p:nvSpPr>
            <p:spPr>
              <a:xfrm>
                <a:off x="2027752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19"/>
              <p:cNvSpPr/>
              <p:nvPr/>
            </p:nvSpPr>
            <p:spPr>
              <a:xfrm>
                <a:off x="2116540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19"/>
              <p:cNvSpPr/>
              <p:nvPr/>
            </p:nvSpPr>
            <p:spPr>
              <a:xfrm>
                <a:off x="2205328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19"/>
              <p:cNvSpPr/>
              <p:nvPr/>
            </p:nvSpPr>
            <p:spPr>
              <a:xfrm>
                <a:off x="2294116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19"/>
              <p:cNvSpPr/>
              <p:nvPr/>
            </p:nvSpPr>
            <p:spPr>
              <a:xfrm>
                <a:off x="2382904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19"/>
              <p:cNvSpPr/>
              <p:nvPr/>
            </p:nvSpPr>
            <p:spPr>
              <a:xfrm>
                <a:off x="2471691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19"/>
              <p:cNvSpPr/>
              <p:nvPr/>
            </p:nvSpPr>
            <p:spPr>
              <a:xfrm>
                <a:off x="2027752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19"/>
              <p:cNvSpPr/>
              <p:nvPr/>
            </p:nvSpPr>
            <p:spPr>
              <a:xfrm>
                <a:off x="2116540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19"/>
              <p:cNvSpPr/>
              <p:nvPr/>
            </p:nvSpPr>
            <p:spPr>
              <a:xfrm>
                <a:off x="2205328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19"/>
              <p:cNvSpPr/>
              <p:nvPr/>
            </p:nvSpPr>
            <p:spPr>
              <a:xfrm>
                <a:off x="2294116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19"/>
              <p:cNvSpPr/>
              <p:nvPr/>
            </p:nvSpPr>
            <p:spPr>
              <a:xfrm>
                <a:off x="2382904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19"/>
              <p:cNvSpPr/>
              <p:nvPr/>
            </p:nvSpPr>
            <p:spPr>
              <a:xfrm>
                <a:off x="2471691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19"/>
              <p:cNvSpPr/>
              <p:nvPr/>
            </p:nvSpPr>
            <p:spPr>
              <a:xfrm>
                <a:off x="2027752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19"/>
              <p:cNvSpPr/>
              <p:nvPr/>
            </p:nvSpPr>
            <p:spPr>
              <a:xfrm>
                <a:off x="2116540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19"/>
              <p:cNvSpPr/>
              <p:nvPr/>
            </p:nvSpPr>
            <p:spPr>
              <a:xfrm>
                <a:off x="2205328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19"/>
              <p:cNvSpPr/>
              <p:nvPr/>
            </p:nvSpPr>
            <p:spPr>
              <a:xfrm>
                <a:off x="2294116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19"/>
              <p:cNvSpPr/>
              <p:nvPr/>
            </p:nvSpPr>
            <p:spPr>
              <a:xfrm>
                <a:off x="2382904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19"/>
              <p:cNvSpPr/>
              <p:nvPr/>
            </p:nvSpPr>
            <p:spPr>
              <a:xfrm>
                <a:off x="2471691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19"/>
              <p:cNvSpPr/>
              <p:nvPr/>
            </p:nvSpPr>
            <p:spPr>
              <a:xfrm>
                <a:off x="2027752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19"/>
              <p:cNvSpPr/>
              <p:nvPr/>
            </p:nvSpPr>
            <p:spPr>
              <a:xfrm>
                <a:off x="2116540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19"/>
              <p:cNvSpPr/>
              <p:nvPr/>
            </p:nvSpPr>
            <p:spPr>
              <a:xfrm>
                <a:off x="2205328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19"/>
              <p:cNvSpPr/>
              <p:nvPr/>
            </p:nvSpPr>
            <p:spPr>
              <a:xfrm>
                <a:off x="2294116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19"/>
              <p:cNvSpPr/>
              <p:nvPr/>
            </p:nvSpPr>
            <p:spPr>
              <a:xfrm>
                <a:off x="2382904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19"/>
              <p:cNvSpPr/>
              <p:nvPr/>
            </p:nvSpPr>
            <p:spPr>
              <a:xfrm>
                <a:off x="2471691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19"/>
              <p:cNvSpPr/>
              <p:nvPr/>
            </p:nvSpPr>
            <p:spPr>
              <a:xfrm>
                <a:off x="2027752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19"/>
              <p:cNvSpPr/>
              <p:nvPr/>
            </p:nvSpPr>
            <p:spPr>
              <a:xfrm>
                <a:off x="2116540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19"/>
              <p:cNvSpPr/>
              <p:nvPr/>
            </p:nvSpPr>
            <p:spPr>
              <a:xfrm>
                <a:off x="2205328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19"/>
              <p:cNvSpPr/>
              <p:nvPr/>
            </p:nvSpPr>
            <p:spPr>
              <a:xfrm>
                <a:off x="2294116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19"/>
              <p:cNvSpPr/>
              <p:nvPr/>
            </p:nvSpPr>
            <p:spPr>
              <a:xfrm>
                <a:off x="2382904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19"/>
              <p:cNvSpPr/>
              <p:nvPr/>
            </p:nvSpPr>
            <p:spPr>
              <a:xfrm>
                <a:off x="2471691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19"/>
              <p:cNvSpPr/>
              <p:nvPr/>
            </p:nvSpPr>
            <p:spPr>
              <a:xfrm>
                <a:off x="2027752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19"/>
              <p:cNvSpPr/>
              <p:nvPr/>
            </p:nvSpPr>
            <p:spPr>
              <a:xfrm>
                <a:off x="2116540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19"/>
              <p:cNvSpPr/>
              <p:nvPr/>
            </p:nvSpPr>
            <p:spPr>
              <a:xfrm>
                <a:off x="2205328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19"/>
              <p:cNvSpPr/>
              <p:nvPr/>
            </p:nvSpPr>
            <p:spPr>
              <a:xfrm>
                <a:off x="2294116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19"/>
              <p:cNvSpPr/>
              <p:nvPr/>
            </p:nvSpPr>
            <p:spPr>
              <a:xfrm>
                <a:off x="2382904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19"/>
              <p:cNvSpPr/>
              <p:nvPr/>
            </p:nvSpPr>
            <p:spPr>
              <a:xfrm>
                <a:off x="2471691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19"/>
              <p:cNvSpPr/>
              <p:nvPr/>
            </p:nvSpPr>
            <p:spPr>
              <a:xfrm>
                <a:off x="2027752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19"/>
              <p:cNvSpPr/>
              <p:nvPr/>
            </p:nvSpPr>
            <p:spPr>
              <a:xfrm>
                <a:off x="2116540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19"/>
              <p:cNvSpPr/>
              <p:nvPr/>
            </p:nvSpPr>
            <p:spPr>
              <a:xfrm>
                <a:off x="2205328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19"/>
              <p:cNvSpPr/>
              <p:nvPr/>
            </p:nvSpPr>
            <p:spPr>
              <a:xfrm>
                <a:off x="2294116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19"/>
              <p:cNvSpPr/>
              <p:nvPr/>
            </p:nvSpPr>
            <p:spPr>
              <a:xfrm>
                <a:off x="2382904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19"/>
              <p:cNvSpPr/>
              <p:nvPr/>
            </p:nvSpPr>
            <p:spPr>
              <a:xfrm>
                <a:off x="2471691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19"/>
              <p:cNvSpPr/>
              <p:nvPr/>
            </p:nvSpPr>
            <p:spPr>
              <a:xfrm>
                <a:off x="2027752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19"/>
              <p:cNvSpPr/>
              <p:nvPr/>
            </p:nvSpPr>
            <p:spPr>
              <a:xfrm>
                <a:off x="2116540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19"/>
              <p:cNvSpPr/>
              <p:nvPr/>
            </p:nvSpPr>
            <p:spPr>
              <a:xfrm>
                <a:off x="2205328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19"/>
              <p:cNvSpPr/>
              <p:nvPr/>
            </p:nvSpPr>
            <p:spPr>
              <a:xfrm>
                <a:off x="2294116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19"/>
              <p:cNvSpPr/>
              <p:nvPr/>
            </p:nvSpPr>
            <p:spPr>
              <a:xfrm>
                <a:off x="2382904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19"/>
              <p:cNvSpPr/>
              <p:nvPr/>
            </p:nvSpPr>
            <p:spPr>
              <a:xfrm>
                <a:off x="2471691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19"/>
              <p:cNvSpPr/>
              <p:nvPr/>
            </p:nvSpPr>
            <p:spPr>
              <a:xfrm>
                <a:off x="2027752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19"/>
              <p:cNvSpPr/>
              <p:nvPr/>
            </p:nvSpPr>
            <p:spPr>
              <a:xfrm>
                <a:off x="2116540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19"/>
              <p:cNvSpPr/>
              <p:nvPr/>
            </p:nvSpPr>
            <p:spPr>
              <a:xfrm>
                <a:off x="2205328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19"/>
              <p:cNvSpPr/>
              <p:nvPr/>
            </p:nvSpPr>
            <p:spPr>
              <a:xfrm>
                <a:off x="2294116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19"/>
              <p:cNvSpPr/>
              <p:nvPr/>
            </p:nvSpPr>
            <p:spPr>
              <a:xfrm>
                <a:off x="2382904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19"/>
              <p:cNvSpPr/>
              <p:nvPr/>
            </p:nvSpPr>
            <p:spPr>
              <a:xfrm>
                <a:off x="2471691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19"/>
              <p:cNvSpPr/>
              <p:nvPr/>
            </p:nvSpPr>
            <p:spPr>
              <a:xfrm>
                <a:off x="2027752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19"/>
              <p:cNvSpPr/>
              <p:nvPr/>
            </p:nvSpPr>
            <p:spPr>
              <a:xfrm>
                <a:off x="2116540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19"/>
              <p:cNvSpPr/>
              <p:nvPr/>
            </p:nvSpPr>
            <p:spPr>
              <a:xfrm>
                <a:off x="2205328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19"/>
              <p:cNvSpPr/>
              <p:nvPr/>
            </p:nvSpPr>
            <p:spPr>
              <a:xfrm>
                <a:off x="2294116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19"/>
              <p:cNvSpPr/>
              <p:nvPr/>
            </p:nvSpPr>
            <p:spPr>
              <a:xfrm>
                <a:off x="2382904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19"/>
              <p:cNvSpPr/>
              <p:nvPr/>
            </p:nvSpPr>
            <p:spPr>
              <a:xfrm>
                <a:off x="2471691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19"/>
              <p:cNvSpPr/>
              <p:nvPr/>
            </p:nvSpPr>
            <p:spPr>
              <a:xfrm>
                <a:off x="2027752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19"/>
              <p:cNvSpPr/>
              <p:nvPr/>
            </p:nvSpPr>
            <p:spPr>
              <a:xfrm>
                <a:off x="2116540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19"/>
              <p:cNvSpPr/>
              <p:nvPr/>
            </p:nvSpPr>
            <p:spPr>
              <a:xfrm>
                <a:off x="2205328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19"/>
              <p:cNvSpPr/>
              <p:nvPr/>
            </p:nvSpPr>
            <p:spPr>
              <a:xfrm>
                <a:off x="2294116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19"/>
              <p:cNvSpPr/>
              <p:nvPr/>
            </p:nvSpPr>
            <p:spPr>
              <a:xfrm>
                <a:off x="2382904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19"/>
              <p:cNvSpPr/>
              <p:nvPr/>
            </p:nvSpPr>
            <p:spPr>
              <a:xfrm>
                <a:off x="2471691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19"/>
              <p:cNvSpPr/>
              <p:nvPr/>
            </p:nvSpPr>
            <p:spPr>
              <a:xfrm>
                <a:off x="2560479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19"/>
              <p:cNvSpPr/>
              <p:nvPr/>
            </p:nvSpPr>
            <p:spPr>
              <a:xfrm>
                <a:off x="2560479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19"/>
              <p:cNvSpPr/>
              <p:nvPr/>
            </p:nvSpPr>
            <p:spPr>
              <a:xfrm>
                <a:off x="2560479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19"/>
              <p:cNvSpPr/>
              <p:nvPr/>
            </p:nvSpPr>
            <p:spPr>
              <a:xfrm>
                <a:off x="2560479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19"/>
              <p:cNvSpPr/>
              <p:nvPr/>
            </p:nvSpPr>
            <p:spPr>
              <a:xfrm>
                <a:off x="2560479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19"/>
              <p:cNvSpPr/>
              <p:nvPr/>
            </p:nvSpPr>
            <p:spPr>
              <a:xfrm>
                <a:off x="2560479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19"/>
              <p:cNvSpPr/>
              <p:nvPr/>
            </p:nvSpPr>
            <p:spPr>
              <a:xfrm>
                <a:off x="2560479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19"/>
              <p:cNvSpPr/>
              <p:nvPr/>
            </p:nvSpPr>
            <p:spPr>
              <a:xfrm>
                <a:off x="2560479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19"/>
              <p:cNvSpPr/>
              <p:nvPr/>
            </p:nvSpPr>
            <p:spPr>
              <a:xfrm>
                <a:off x="2560479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19"/>
              <p:cNvSpPr/>
              <p:nvPr/>
            </p:nvSpPr>
            <p:spPr>
              <a:xfrm>
                <a:off x="2560479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19"/>
              <p:cNvSpPr/>
              <p:nvPr/>
            </p:nvSpPr>
            <p:spPr>
              <a:xfrm>
                <a:off x="2560479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19"/>
              <p:cNvSpPr/>
              <p:nvPr/>
            </p:nvSpPr>
            <p:spPr>
              <a:xfrm>
                <a:off x="2560479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19"/>
              <p:cNvSpPr/>
              <p:nvPr/>
            </p:nvSpPr>
            <p:spPr>
              <a:xfrm>
                <a:off x="2560479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19"/>
              <p:cNvSpPr/>
              <p:nvPr/>
            </p:nvSpPr>
            <p:spPr>
              <a:xfrm>
                <a:off x="2649267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19"/>
              <p:cNvSpPr/>
              <p:nvPr/>
            </p:nvSpPr>
            <p:spPr>
              <a:xfrm>
                <a:off x="2649267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19"/>
              <p:cNvSpPr/>
              <p:nvPr/>
            </p:nvSpPr>
            <p:spPr>
              <a:xfrm>
                <a:off x="2649267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19"/>
              <p:cNvSpPr/>
              <p:nvPr/>
            </p:nvSpPr>
            <p:spPr>
              <a:xfrm>
                <a:off x="2649267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19"/>
              <p:cNvSpPr/>
              <p:nvPr/>
            </p:nvSpPr>
            <p:spPr>
              <a:xfrm>
                <a:off x="2649267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19"/>
              <p:cNvSpPr/>
              <p:nvPr/>
            </p:nvSpPr>
            <p:spPr>
              <a:xfrm>
                <a:off x="2649267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19"/>
              <p:cNvSpPr/>
              <p:nvPr/>
            </p:nvSpPr>
            <p:spPr>
              <a:xfrm>
                <a:off x="2649267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19"/>
              <p:cNvSpPr/>
              <p:nvPr/>
            </p:nvSpPr>
            <p:spPr>
              <a:xfrm>
                <a:off x="2649267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19"/>
              <p:cNvSpPr/>
              <p:nvPr/>
            </p:nvSpPr>
            <p:spPr>
              <a:xfrm>
                <a:off x="2649267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19"/>
              <p:cNvSpPr/>
              <p:nvPr/>
            </p:nvSpPr>
            <p:spPr>
              <a:xfrm>
                <a:off x="2649267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19"/>
              <p:cNvSpPr/>
              <p:nvPr/>
            </p:nvSpPr>
            <p:spPr>
              <a:xfrm>
                <a:off x="2649267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19"/>
              <p:cNvSpPr/>
              <p:nvPr/>
            </p:nvSpPr>
            <p:spPr>
              <a:xfrm>
                <a:off x="2649267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19"/>
              <p:cNvSpPr/>
              <p:nvPr/>
            </p:nvSpPr>
            <p:spPr>
              <a:xfrm>
                <a:off x="2649267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19"/>
              <p:cNvSpPr/>
              <p:nvPr/>
            </p:nvSpPr>
            <p:spPr>
              <a:xfrm>
                <a:off x="2738055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19"/>
              <p:cNvSpPr/>
              <p:nvPr/>
            </p:nvSpPr>
            <p:spPr>
              <a:xfrm>
                <a:off x="2738055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19"/>
              <p:cNvSpPr/>
              <p:nvPr/>
            </p:nvSpPr>
            <p:spPr>
              <a:xfrm>
                <a:off x="2738055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19"/>
              <p:cNvSpPr/>
              <p:nvPr/>
            </p:nvSpPr>
            <p:spPr>
              <a:xfrm>
                <a:off x="2738055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19"/>
              <p:cNvSpPr/>
              <p:nvPr/>
            </p:nvSpPr>
            <p:spPr>
              <a:xfrm>
                <a:off x="2738055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19"/>
              <p:cNvSpPr/>
              <p:nvPr/>
            </p:nvSpPr>
            <p:spPr>
              <a:xfrm>
                <a:off x="2738055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19"/>
              <p:cNvSpPr/>
              <p:nvPr/>
            </p:nvSpPr>
            <p:spPr>
              <a:xfrm>
                <a:off x="2738055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19"/>
              <p:cNvSpPr/>
              <p:nvPr/>
            </p:nvSpPr>
            <p:spPr>
              <a:xfrm>
                <a:off x="2738055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19"/>
              <p:cNvSpPr/>
              <p:nvPr/>
            </p:nvSpPr>
            <p:spPr>
              <a:xfrm>
                <a:off x="2738055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19"/>
              <p:cNvSpPr/>
              <p:nvPr/>
            </p:nvSpPr>
            <p:spPr>
              <a:xfrm>
                <a:off x="2738055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19"/>
              <p:cNvSpPr/>
              <p:nvPr/>
            </p:nvSpPr>
            <p:spPr>
              <a:xfrm>
                <a:off x="2738055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19"/>
              <p:cNvSpPr/>
              <p:nvPr/>
            </p:nvSpPr>
            <p:spPr>
              <a:xfrm>
                <a:off x="2738055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19"/>
              <p:cNvSpPr/>
              <p:nvPr/>
            </p:nvSpPr>
            <p:spPr>
              <a:xfrm>
                <a:off x="2738055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19"/>
              <p:cNvSpPr/>
              <p:nvPr/>
            </p:nvSpPr>
            <p:spPr>
              <a:xfrm>
                <a:off x="2826842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19"/>
              <p:cNvSpPr/>
              <p:nvPr/>
            </p:nvSpPr>
            <p:spPr>
              <a:xfrm>
                <a:off x="2826842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19"/>
              <p:cNvSpPr/>
              <p:nvPr/>
            </p:nvSpPr>
            <p:spPr>
              <a:xfrm>
                <a:off x="2826842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19"/>
              <p:cNvSpPr/>
              <p:nvPr/>
            </p:nvSpPr>
            <p:spPr>
              <a:xfrm>
                <a:off x="2826842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19"/>
              <p:cNvSpPr/>
              <p:nvPr/>
            </p:nvSpPr>
            <p:spPr>
              <a:xfrm>
                <a:off x="2826842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19"/>
              <p:cNvSpPr/>
              <p:nvPr/>
            </p:nvSpPr>
            <p:spPr>
              <a:xfrm>
                <a:off x="2826842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19"/>
              <p:cNvSpPr/>
              <p:nvPr/>
            </p:nvSpPr>
            <p:spPr>
              <a:xfrm>
                <a:off x="2826842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19"/>
              <p:cNvSpPr/>
              <p:nvPr/>
            </p:nvSpPr>
            <p:spPr>
              <a:xfrm>
                <a:off x="2826842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19"/>
              <p:cNvSpPr/>
              <p:nvPr/>
            </p:nvSpPr>
            <p:spPr>
              <a:xfrm>
                <a:off x="2826842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19"/>
              <p:cNvSpPr/>
              <p:nvPr/>
            </p:nvSpPr>
            <p:spPr>
              <a:xfrm>
                <a:off x="2826842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19"/>
              <p:cNvSpPr/>
              <p:nvPr/>
            </p:nvSpPr>
            <p:spPr>
              <a:xfrm>
                <a:off x="2826842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19"/>
              <p:cNvSpPr/>
              <p:nvPr/>
            </p:nvSpPr>
            <p:spPr>
              <a:xfrm>
                <a:off x="2826842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19"/>
              <p:cNvSpPr/>
              <p:nvPr/>
            </p:nvSpPr>
            <p:spPr>
              <a:xfrm>
                <a:off x="2826842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19"/>
              <p:cNvSpPr/>
              <p:nvPr/>
            </p:nvSpPr>
            <p:spPr>
              <a:xfrm>
                <a:off x="2915630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19"/>
              <p:cNvSpPr/>
              <p:nvPr/>
            </p:nvSpPr>
            <p:spPr>
              <a:xfrm>
                <a:off x="2915630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19"/>
              <p:cNvSpPr/>
              <p:nvPr/>
            </p:nvSpPr>
            <p:spPr>
              <a:xfrm>
                <a:off x="2915630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19"/>
              <p:cNvSpPr/>
              <p:nvPr/>
            </p:nvSpPr>
            <p:spPr>
              <a:xfrm>
                <a:off x="2915630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19"/>
              <p:cNvSpPr/>
              <p:nvPr/>
            </p:nvSpPr>
            <p:spPr>
              <a:xfrm>
                <a:off x="2915630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19"/>
              <p:cNvSpPr/>
              <p:nvPr/>
            </p:nvSpPr>
            <p:spPr>
              <a:xfrm>
                <a:off x="2915630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19"/>
              <p:cNvSpPr/>
              <p:nvPr/>
            </p:nvSpPr>
            <p:spPr>
              <a:xfrm>
                <a:off x="2915630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19"/>
              <p:cNvSpPr/>
              <p:nvPr/>
            </p:nvSpPr>
            <p:spPr>
              <a:xfrm>
                <a:off x="2915630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19"/>
              <p:cNvSpPr/>
              <p:nvPr/>
            </p:nvSpPr>
            <p:spPr>
              <a:xfrm>
                <a:off x="2915630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19"/>
              <p:cNvSpPr/>
              <p:nvPr/>
            </p:nvSpPr>
            <p:spPr>
              <a:xfrm>
                <a:off x="2915630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19"/>
              <p:cNvSpPr/>
              <p:nvPr/>
            </p:nvSpPr>
            <p:spPr>
              <a:xfrm>
                <a:off x="2915630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19"/>
              <p:cNvSpPr/>
              <p:nvPr/>
            </p:nvSpPr>
            <p:spPr>
              <a:xfrm>
                <a:off x="2915630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19"/>
              <p:cNvSpPr/>
              <p:nvPr/>
            </p:nvSpPr>
            <p:spPr>
              <a:xfrm>
                <a:off x="2915630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19"/>
              <p:cNvSpPr/>
              <p:nvPr/>
            </p:nvSpPr>
            <p:spPr>
              <a:xfrm>
                <a:off x="3004418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19"/>
              <p:cNvSpPr/>
              <p:nvPr/>
            </p:nvSpPr>
            <p:spPr>
              <a:xfrm>
                <a:off x="3004418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19"/>
              <p:cNvSpPr/>
              <p:nvPr/>
            </p:nvSpPr>
            <p:spPr>
              <a:xfrm>
                <a:off x="3004418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19"/>
              <p:cNvSpPr/>
              <p:nvPr/>
            </p:nvSpPr>
            <p:spPr>
              <a:xfrm>
                <a:off x="3004418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19"/>
              <p:cNvSpPr/>
              <p:nvPr/>
            </p:nvSpPr>
            <p:spPr>
              <a:xfrm>
                <a:off x="3004418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19"/>
              <p:cNvSpPr/>
              <p:nvPr/>
            </p:nvSpPr>
            <p:spPr>
              <a:xfrm>
                <a:off x="3004418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19"/>
              <p:cNvSpPr/>
              <p:nvPr/>
            </p:nvSpPr>
            <p:spPr>
              <a:xfrm>
                <a:off x="3004418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19"/>
              <p:cNvSpPr/>
              <p:nvPr/>
            </p:nvSpPr>
            <p:spPr>
              <a:xfrm>
                <a:off x="3004418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19"/>
              <p:cNvSpPr/>
              <p:nvPr/>
            </p:nvSpPr>
            <p:spPr>
              <a:xfrm>
                <a:off x="3004418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19"/>
              <p:cNvSpPr/>
              <p:nvPr/>
            </p:nvSpPr>
            <p:spPr>
              <a:xfrm>
                <a:off x="3004418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19"/>
              <p:cNvSpPr/>
              <p:nvPr/>
            </p:nvSpPr>
            <p:spPr>
              <a:xfrm>
                <a:off x="3004418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19"/>
              <p:cNvSpPr/>
              <p:nvPr/>
            </p:nvSpPr>
            <p:spPr>
              <a:xfrm>
                <a:off x="3004418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19"/>
              <p:cNvSpPr/>
              <p:nvPr/>
            </p:nvSpPr>
            <p:spPr>
              <a:xfrm>
                <a:off x="3004418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19"/>
              <p:cNvSpPr/>
              <p:nvPr/>
            </p:nvSpPr>
            <p:spPr>
              <a:xfrm>
                <a:off x="3093206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19"/>
              <p:cNvSpPr/>
              <p:nvPr/>
            </p:nvSpPr>
            <p:spPr>
              <a:xfrm>
                <a:off x="3093206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19"/>
              <p:cNvSpPr/>
              <p:nvPr/>
            </p:nvSpPr>
            <p:spPr>
              <a:xfrm>
                <a:off x="3093206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19"/>
              <p:cNvSpPr/>
              <p:nvPr/>
            </p:nvSpPr>
            <p:spPr>
              <a:xfrm>
                <a:off x="3093206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19"/>
              <p:cNvSpPr/>
              <p:nvPr/>
            </p:nvSpPr>
            <p:spPr>
              <a:xfrm>
                <a:off x="3093206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19"/>
              <p:cNvSpPr/>
              <p:nvPr/>
            </p:nvSpPr>
            <p:spPr>
              <a:xfrm>
                <a:off x="3093206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19"/>
              <p:cNvSpPr/>
              <p:nvPr/>
            </p:nvSpPr>
            <p:spPr>
              <a:xfrm>
                <a:off x="3093206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19"/>
              <p:cNvSpPr/>
              <p:nvPr/>
            </p:nvSpPr>
            <p:spPr>
              <a:xfrm>
                <a:off x="3093206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19"/>
              <p:cNvSpPr/>
              <p:nvPr/>
            </p:nvSpPr>
            <p:spPr>
              <a:xfrm>
                <a:off x="3093206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19"/>
              <p:cNvSpPr/>
              <p:nvPr/>
            </p:nvSpPr>
            <p:spPr>
              <a:xfrm>
                <a:off x="3093206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19"/>
              <p:cNvSpPr/>
              <p:nvPr/>
            </p:nvSpPr>
            <p:spPr>
              <a:xfrm>
                <a:off x="3093206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19"/>
              <p:cNvSpPr/>
              <p:nvPr/>
            </p:nvSpPr>
            <p:spPr>
              <a:xfrm>
                <a:off x="3093206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19"/>
              <p:cNvSpPr/>
              <p:nvPr/>
            </p:nvSpPr>
            <p:spPr>
              <a:xfrm>
                <a:off x="3093206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19"/>
              <p:cNvSpPr/>
              <p:nvPr/>
            </p:nvSpPr>
            <p:spPr>
              <a:xfrm>
                <a:off x="3181993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19"/>
              <p:cNvSpPr/>
              <p:nvPr/>
            </p:nvSpPr>
            <p:spPr>
              <a:xfrm>
                <a:off x="3181993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19"/>
              <p:cNvSpPr/>
              <p:nvPr/>
            </p:nvSpPr>
            <p:spPr>
              <a:xfrm>
                <a:off x="3181993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19"/>
              <p:cNvSpPr/>
              <p:nvPr/>
            </p:nvSpPr>
            <p:spPr>
              <a:xfrm>
                <a:off x="3181993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19"/>
              <p:cNvSpPr/>
              <p:nvPr/>
            </p:nvSpPr>
            <p:spPr>
              <a:xfrm>
                <a:off x="3181993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19"/>
              <p:cNvSpPr/>
              <p:nvPr/>
            </p:nvSpPr>
            <p:spPr>
              <a:xfrm>
                <a:off x="3181993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19"/>
              <p:cNvSpPr/>
              <p:nvPr/>
            </p:nvSpPr>
            <p:spPr>
              <a:xfrm>
                <a:off x="3181993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19"/>
              <p:cNvSpPr/>
              <p:nvPr/>
            </p:nvSpPr>
            <p:spPr>
              <a:xfrm>
                <a:off x="3181993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19"/>
              <p:cNvSpPr/>
              <p:nvPr/>
            </p:nvSpPr>
            <p:spPr>
              <a:xfrm>
                <a:off x="3181993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19"/>
              <p:cNvSpPr/>
              <p:nvPr/>
            </p:nvSpPr>
            <p:spPr>
              <a:xfrm>
                <a:off x="3181993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19"/>
              <p:cNvSpPr/>
              <p:nvPr/>
            </p:nvSpPr>
            <p:spPr>
              <a:xfrm>
                <a:off x="3181993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19"/>
              <p:cNvSpPr/>
              <p:nvPr/>
            </p:nvSpPr>
            <p:spPr>
              <a:xfrm>
                <a:off x="3181993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19"/>
              <p:cNvSpPr/>
              <p:nvPr/>
            </p:nvSpPr>
            <p:spPr>
              <a:xfrm>
                <a:off x="3181993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19"/>
              <p:cNvSpPr/>
              <p:nvPr/>
            </p:nvSpPr>
            <p:spPr>
              <a:xfrm>
                <a:off x="3270781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19"/>
              <p:cNvSpPr/>
              <p:nvPr/>
            </p:nvSpPr>
            <p:spPr>
              <a:xfrm>
                <a:off x="3270781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19"/>
              <p:cNvSpPr/>
              <p:nvPr/>
            </p:nvSpPr>
            <p:spPr>
              <a:xfrm>
                <a:off x="3270781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19"/>
              <p:cNvSpPr/>
              <p:nvPr/>
            </p:nvSpPr>
            <p:spPr>
              <a:xfrm>
                <a:off x="3270781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19"/>
              <p:cNvSpPr/>
              <p:nvPr/>
            </p:nvSpPr>
            <p:spPr>
              <a:xfrm>
                <a:off x="3270781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19"/>
              <p:cNvSpPr/>
              <p:nvPr/>
            </p:nvSpPr>
            <p:spPr>
              <a:xfrm>
                <a:off x="3270781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19"/>
              <p:cNvSpPr/>
              <p:nvPr/>
            </p:nvSpPr>
            <p:spPr>
              <a:xfrm>
                <a:off x="3270781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19"/>
              <p:cNvSpPr/>
              <p:nvPr/>
            </p:nvSpPr>
            <p:spPr>
              <a:xfrm>
                <a:off x="3270781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19"/>
              <p:cNvSpPr/>
              <p:nvPr/>
            </p:nvSpPr>
            <p:spPr>
              <a:xfrm>
                <a:off x="3270781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19"/>
              <p:cNvSpPr/>
              <p:nvPr/>
            </p:nvSpPr>
            <p:spPr>
              <a:xfrm>
                <a:off x="3270781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19"/>
              <p:cNvSpPr/>
              <p:nvPr/>
            </p:nvSpPr>
            <p:spPr>
              <a:xfrm>
                <a:off x="3270781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19"/>
              <p:cNvSpPr/>
              <p:nvPr/>
            </p:nvSpPr>
            <p:spPr>
              <a:xfrm>
                <a:off x="3270781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19"/>
              <p:cNvSpPr/>
              <p:nvPr/>
            </p:nvSpPr>
            <p:spPr>
              <a:xfrm>
                <a:off x="3270781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19"/>
              <p:cNvSpPr/>
              <p:nvPr/>
            </p:nvSpPr>
            <p:spPr>
              <a:xfrm>
                <a:off x="3359569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19"/>
              <p:cNvSpPr/>
              <p:nvPr/>
            </p:nvSpPr>
            <p:spPr>
              <a:xfrm>
                <a:off x="3359569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19"/>
              <p:cNvSpPr/>
              <p:nvPr/>
            </p:nvSpPr>
            <p:spPr>
              <a:xfrm>
                <a:off x="3359569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19"/>
              <p:cNvSpPr/>
              <p:nvPr/>
            </p:nvSpPr>
            <p:spPr>
              <a:xfrm>
                <a:off x="3359569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19"/>
              <p:cNvSpPr/>
              <p:nvPr/>
            </p:nvSpPr>
            <p:spPr>
              <a:xfrm>
                <a:off x="3359569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19"/>
              <p:cNvSpPr/>
              <p:nvPr/>
            </p:nvSpPr>
            <p:spPr>
              <a:xfrm>
                <a:off x="3359569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19"/>
              <p:cNvSpPr/>
              <p:nvPr/>
            </p:nvSpPr>
            <p:spPr>
              <a:xfrm>
                <a:off x="3359569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19"/>
              <p:cNvSpPr/>
              <p:nvPr/>
            </p:nvSpPr>
            <p:spPr>
              <a:xfrm>
                <a:off x="3359569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19"/>
              <p:cNvSpPr/>
              <p:nvPr/>
            </p:nvSpPr>
            <p:spPr>
              <a:xfrm>
                <a:off x="3359569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19"/>
              <p:cNvSpPr/>
              <p:nvPr/>
            </p:nvSpPr>
            <p:spPr>
              <a:xfrm>
                <a:off x="3359569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19"/>
              <p:cNvSpPr/>
              <p:nvPr/>
            </p:nvSpPr>
            <p:spPr>
              <a:xfrm>
                <a:off x="3359569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19"/>
              <p:cNvSpPr/>
              <p:nvPr/>
            </p:nvSpPr>
            <p:spPr>
              <a:xfrm>
                <a:off x="3359569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19"/>
              <p:cNvSpPr/>
              <p:nvPr/>
            </p:nvSpPr>
            <p:spPr>
              <a:xfrm>
                <a:off x="3359569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19"/>
              <p:cNvSpPr/>
              <p:nvPr/>
            </p:nvSpPr>
            <p:spPr>
              <a:xfrm>
                <a:off x="3448357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19"/>
              <p:cNvSpPr/>
              <p:nvPr/>
            </p:nvSpPr>
            <p:spPr>
              <a:xfrm>
                <a:off x="3448357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19"/>
              <p:cNvSpPr/>
              <p:nvPr/>
            </p:nvSpPr>
            <p:spPr>
              <a:xfrm>
                <a:off x="3448357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19"/>
              <p:cNvSpPr/>
              <p:nvPr/>
            </p:nvSpPr>
            <p:spPr>
              <a:xfrm>
                <a:off x="3448357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19"/>
              <p:cNvSpPr/>
              <p:nvPr/>
            </p:nvSpPr>
            <p:spPr>
              <a:xfrm>
                <a:off x="3448357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19"/>
              <p:cNvSpPr/>
              <p:nvPr/>
            </p:nvSpPr>
            <p:spPr>
              <a:xfrm>
                <a:off x="3448357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19"/>
              <p:cNvSpPr/>
              <p:nvPr/>
            </p:nvSpPr>
            <p:spPr>
              <a:xfrm>
                <a:off x="3448357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19"/>
              <p:cNvSpPr/>
              <p:nvPr/>
            </p:nvSpPr>
            <p:spPr>
              <a:xfrm>
                <a:off x="3448357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19"/>
              <p:cNvSpPr/>
              <p:nvPr/>
            </p:nvSpPr>
            <p:spPr>
              <a:xfrm>
                <a:off x="3448357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19"/>
              <p:cNvSpPr/>
              <p:nvPr/>
            </p:nvSpPr>
            <p:spPr>
              <a:xfrm>
                <a:off x="3448357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19"/>
              <p:cNvSpPr/>
              <p:nvPr/>
            </p:nvSpPr>
            <p:spPr>
              <a:xfrm>
                <a:off x="3448357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19"/>
              <p:cNvSpPr/>
              <p:nvPr/>
            </p:nvSpPr>
            <p:spPr>
              <a:xfrm>
                <a:off x="3448357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19"/>
              <p:cNvSpPr/>
              <p:nvPr/>
            </p:nvSpPr>
            <p:spPr>
              <a:xfrm>
                <a:off x="3448357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19"/>
              <p:cNvSpPr/>
              <p:nvPr/>
            </p:nvSpPr>
            <p:spPr>
              <a:xfrm>
                <a:off x="3537144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19"/>
              <p:cNvSpPr/>
              <p:nvPr/>
            </p:nvSpPr>
            <p:spPr>
              <a:xfrm>
                <a:off x="3537144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19"/>
              <p:cNvSpPr/>
              <p:nvPr/>
            </p:nvSpPr>
            <p:spPr>
              <a:xfrm>
                <a:off x="3537144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19"/>
              <p:cNvSpPr/>
              <p:nvPr/>
            </p:nvSpPr>
            <p:spPr>
              <a:xfrm>
                <a:off x="3537144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19"/>
              <p:cNvSpPr/>
              <p:nvPr/>
            </p:nvSpPr>
            <p:spPr>
              <a:xfrm>
                <a:off x="3537144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19"/>
              <p:cNvSpPr/>
              <p:nvPr/>
            </p:nvSpPr>
            <p:spPr>
              <a:xfrm>
                <a:off x="3537144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19"/>
              <p:cNvSpPr/>
              <p:nvPr/>
            </p:nvSpPr>
            <p:spPr>
              <a:xfrm>
                <a:off x="3537144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19"/>
              <p:cNvSpPr/>
              <p:nvPr/>
            </p:nvSpPr>
            <p:spPr>
              <a:xfrm>
                <a:off x="3537144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19"/>
              <p:cNvSpPr/>
              <p:nvPr/>
            </p:nvSpPr>
            <p:spPr>
              <a:xfrm>
                <a:off x="3537144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19"/>
              <p:cNvSpPr/>
              <p:nvPr/>
            </p:nvSpPr>
            <p:spPr>
              <a:xfrm>
                <a:off x="3537144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19"/>
              <p:cNvSpPr/>
              <p:nvPr/>
            </p:nvSpPr>
            <p:spPr>
              <a:xfrm>
                <a:off x="3537144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19"/>
              <p:cNvSpPr/>
              <p:nvPr/>
            </p:nvSpPr>
            <p:spPr>
              <a:xfrm>
                <a:off x="3537144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19"/>
              <p:cNvSpPr/>
              <p:nvPr/>
            </p:nvSpPr>
            <p:spPr>
              <a:xfrm>
                <a:off x="3537144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19"/>
              <p:cNvSpPr/>
              <p:nvPr/>
            </p:nvSpPr>
            <p:spPr>
              <a:xfrm>
                <a:off x="3625932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19"/>
              <p:cNvSpPr/>
              <p:nvPr/>
            </p:nvSpPr>
            <p:spPr>
              <a:xfrm>
                <a:off x="3625932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19"/>
              <p:cNvSpPr/>
              <p:nvPr/>
            </p:nvSpPr>
            <p:spPr>
              <a:xfrm>
                <a:off x="3625932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3" name="Google Shape;3783;p19"/>
              <p:cNvSpPr/>
              <p:nvPr/>
            </p:nvSpPr>
            <p:spPr>
              <a:xfrm>
                <a:off x="3625932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4" name="Google Shape;3784;p19"/>
              <p:cNvSpPr/>
              <p:nvPr/>
            </p:nvSpPr>
            <p:spPr>
              <a:xfrm>
                <a:off x="3625932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5" name="Google Shape;3785;p19"/>
              <p:cNvSpPr/>
              <p:nvPr/>
            </p:nvSpPr>
            <p:spPr>
              <a:xfrm>
                <a:off x="3625932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6" name="Google Shape;3786;p19"/>
              <p:cNvSpPr/>
              <p:nvPr/>
            </p:nvSpPr>
            <p:spPr>
              <a:xfrm>
                <a:off x="3625932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7" name="Google Shape;3787;p19"/>
              <p:cNvSpPr/>
              <p:nvPr/>
            </p:nvSpPr>
            <p:spPr>
              <a:xfrm>
                <a:off x="3625932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8" name="Google Shape;3788;p19"/>
              <p:cNvSpPr/>
              <p:nvPr/>
            </p:nvSpPr>
            <p:spPr>
              <a:xfrm>
                <a:off x="3625932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9" name="Google Shape;3789;p19"/>
              <p:cNvSpPr/>
              <p:nvPr/>
            </p:nvSpPr>
            <p:spPr>
              <a:xfrm>
                <a:off x="3625932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0" name="Google Shape;3790;p19"/>
              <p:cNvSpPr/>
              <p:nvPr/>
            </p:nvSpPr>
            <p:spPr>
              <a:xfrm>
                <a:off x="3625932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1" name="Google Shape;3791;p19"/>
              <p:cNvSpPr/>
              <p:nvPr/>
            </p:nvSpPr>
            <p:spPr>
              <a:xfrm>
                <a:off x="3625932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2" name="Google Shape;3792;p19"/>
              <p:cNvSpPr/>
              <p:nvPr/>
            </p:nvSpPr>
            <p:spPr>
              <a:xfrm>
                <a:off x="3625932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3" name="Google Shape;3793;p19"/>
              <p:cNvSpPr/>
              <p:nvPr/>
            </p:nvSpPr>
            <p:spPr>
              <a:xfrm>
                <a:off x="3714720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4" name="Google Shape;3794;p19"/>
              <p:cNvSpPr/>
              <p:nvPr/>
            </p:nvSpPr>
            <p:spPr>
              <a:xfrm>
                <a:off x="3714720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5" name="Google Shape;3795;p19"/>
              <p:cNvSpPr/>
              <p:nvPr/>
            </p:nvSpPr>
            <p:spPr>
              <a:xfrm>
                <a:off x="3714720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6" name="Google Shape;3796;p19"/>
              <p:cNvSpPr/>
              <p:nvPr/>
            </p:nvSpPr>
            <p:spPr>
              <a:xfrm>
                <a:off x="3714720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7" name="Google Shape;3797;p19"/>
              <p:cNvSpPr/>
              <p:nvPr/>
            </p:nvSpPr>
            <p:spPr>
              <a:xfrm>
                <a:off x="3714720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8" name="Google Shape;3798;p19"/>
              <p:cNvSpPr/>
              <p:nvPr/>
            </p:nvSpPr>
            <p:spPr>
              <a:xfrm>
                <a:off x="3714720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9" name="Google Shape;3799;p19"/>
              <p:cNvSpPr/>
              <p:nvPr/>
            </p:nvSpPr>
            <p:spPr>
              <a:xfrm>
                <a:off x="3714720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0" name="Google Shape;3800;p19"/>
              <p:cNvSpPr/>
              <p:nvPr/>
            </p:nvSpPr>
            <p:spPr>
              <a:xfrm>
                <a:off x="3714720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1" name="Google Shape;3801;p19"/>
              <p:cNvSpPr/>
              <p:nvPr/>
            </p:nvSpPr>
            <p:spPr>
              <a:xfrm>
                <a:off x="3714720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2" name="Google Shape;3802;p19"/>
              <p:cNvSpPr/>
              <p:nvPr/>
            </p:nvSpPr>
            <p:spPr>
              <a:xfrm>
                <a:off x="3714720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3" name="Google Shape;3803;p19"/>
              <p:cNvSpPr/>
              <p:nvPr/>
            </p:nvSpPr>
            <p:spPr>
              <a:xfrm>
                <a:off x="3714720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4" name="Google Shape;3804;p19"/>
              <p:cNvSpPr/>
              <p:nvPr/>
            </p:nvSpPr>
            <p:spPr>
              <a:xfrm>
                <a:off x="3714720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5" name="Google Shape;3805;p19"/>
              <p:cNvSpPr/>
              <p:nvPr/>
            </p:nvSpPr>
            <p:spPr>
              <a:xfrm>
                <a:off x="3714720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6" name="Google Shape;3806;p19"/>
              <p:cNvSpPr/>
              <p:nvPr/>
            </p:nvSpPr>
            <p:spPr>
              <a:xfrm>
                <a:off x="3803508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7" name="Google Shape;3807;p19"/>
              <p:cNvSpPr/>
              <p:nvPr/>
            </p:nvSpPr>
            <p:spPr>
              <a:xfrm>
                <a:off x="3803508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8" name="Google Shape;3808;p19"/>
              <p:cNvSpPr/>
              <p:nvPr/>
            </p:nvSpPr>
            <p:spPr>
              <a:xfrm>
                <a:off x="3803508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9" name="Google Shape;3809;p19"/>
              <p:cNvSpPr/>
              <p:nvPr/>
            </p:nvSpPr>
            <p:spPr>
              <a:xfrm>
                <a:off x="3803508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0" name="Google Shape;3810;p19"/>
              <p:cNvSpPr/>
              <p:nvPr/>
            </p:nvSpPr>
            <p:spPr>
              <a:xfrm>
                <a:off x="3803508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1" name="Google Shape;3811;p19"/>
              <p:cNvSpPr/>
              <p:nvPr/>
            </p:nvSpPr>
            <p:spPr>
              <a:xfrm>
                <a:off x="3803508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2" name="Google Shape;3812;p19"/>
              <p:cNvSpPr/>
              <p:nvPr/>
            </p:nvSpPr>
            <p:spPr>
              <a:xfrm>
                <a:off x="3803508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3" name="Google Shape;3813;p19"/>
              <p:cNvSpPr/>
              <p:nvPr/>
            </p:nvSpPr>
            <p:spPr>
              <a:xfrm>
                <a:off x="3803508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4" name="Google Shape;3814;p19"/>
              <p:cNvSpPr/>
              <p:nvPr/>
            </p:nvSpPr>
            <p:spPr>
              <a:xfrm>
                <a:off x="3803508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5" name="Google Shape;3815;p19"/>
              <p:cNvSpPr/>
              <p:nvPr/>
            </p:nvSpPr>
            <p:spPr>
              <a:xfrm>
                <a:off x="3803508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6" name="Google Shape;3816;p19"/>
              <p:cNvSpPr/>
              <p:nvPr/>
            </p:nvSpPr>
            <p:spPr>
              <a:xfrm>
                <a:off x="3803508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7" name="Google Shape;3817;p19"/>
              <p:cNvSpPr/>
              <p:nvPr/>
            </p:nvSpPr>
            <p:spPr>
              <a:xfrm>
                <a:off x="3803508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8" name="Google Shape;3818;p19"/>
              <p:cNvSpPr/>
              <p:nvPr/>
            </p:nvSpPr>
            <p:spPr>
              <a:xfrm>
                <a:off x="3803508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9" name="Google Shape;3819;p19"/>
              <p:cNvSpPr/>
              <p:nvPr/>
            </p:nvSpPr>
            <p:spPr>
              <a:xfrm>
                <a:off x="2027752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0" name="Google Shape;3820;p19"/>
              <p:cNvSpPr/>
              <p:nvPr/>
            </p:nvSpPr>
            <p:spPr>
              <a:xfrm>
                <a:off x="2116540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1" name="Google Shape;3821;p19"/>
              <p:cNvSpPr/>
              <p:nvPr/>
            </p:nvSpPr>
            <p:spPr>
              <a:xfrm>
                <a:off x="2205328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2" name="Google Shape;3822;p19"/>
              <p:cNvSpPr/>
              <p:nvPr/>
            </p:nvSpPr>
            <p:spPr>
              <a:xfrm>
                <a:off x="2294116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3" name="Google Shape;3823;p19"/>
              <p:cNvSpPr/>
              <p:nvPr/>
            </p:nvSpPr>
            <p:spPr>
              <a:xfrm>
                <a:off x="2382904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4" name="Google Shape;3824;p19"/>
              <p:cNvSpPr/>
              <p:nvPr/>
            </p:nvSpPr>
            <p:spPr>
              <a:xfrm>
                <a:off x="2471691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5" name="Google Shape;3825;p19"/>
              <p:cNvSpPr/>
              <p:nvPr/>
            </p:nvSpPr>
            <p:spPr>
              <a:xfrm>
                <a:off x="2560479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6" name="Google Shape;3826;p19"/>
              <p:cNvSpPr/>
              <p:nvPr/>
            </p:nvSpPr>
            <p:spPr>
              <a:xfrm>
                <a:off x="2649267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7" name="Google Shape;3827;p19"/>
              <p:cNvSpPr/>
              <p:nvPr/>
            </p:nvSpPr>
            <p:spPr>
              <a:xfrm>
                <a:off x="2738055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8" name="Google Shape;3828;p19"/>
              <p:cNvSpPr/>
              <p:nvPr/>
            </p:nvSpPr>
            <p:spPr>
              <a:xfrm>
                <a:off x="2826842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9" name="Google Shape;3829;p19"/>
              <p:cNvSpPr/>
              <p:nvPr/>
            </p:nvSpPr>
            <p:spPr>
              <a:xfrm>
                <a:off x="2915630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0" name="Google Shape;3830;p19"/>
              <p:cNvSpPr/>
              <p:nvPr/>
            </p:nvSpPr>
            <p:spPr>
              <a:xfrm>
                <a:off x="3004418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1" name="Google Shape;3831;p19"/>
              <p:cNvSpPr/>
              <p:nvPr/>
            </p:nvSpPr>
            <p:spPr>
              <a:xfrm>
                <a:off x="3093206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2" name="Google Shape;3832;p19"/>
              <p:cNvSpPr/>
              <p:nvPr/>
            </p:nvSpPr>
            <p:spPr>
              <a:xfrm>
                <a:off x="3181993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3" name="Google Shape;3833;p19"/>
              <p:cNvSpPr/>
              <p:nvPr/>
            </p:nvSpPr>
            <p:spPr>
              <a:xfrm>
                <a:off x="3270781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4" name="Google Shape;3834;p19"/>
              <p:cNvSpPr/>
              <p:nvPr/>
            </p:nvSpPr>
            <p:spPr>
              <a:xfrm>
                <a:off x="3359569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5" name="Google Shape;3835;p19"/>
              <p:cNvSpPr/>
              <p:nvPr/>
            </p:nvSpPr>
            <p:spPr>
              <a:xfrm>
                <a:off x="3448357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6" name="Google Shape;3836;p19"/>
              <p:cNvSpPr/>
              <p:nvPr/>
            </p:nvSpPr>
            <p:spPr>
              <a:xfrm>
                <a:off x="3537144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7" name="Google Shape;3837;p19"/>
              <p:cNvSpPr/>
              <p:nvPr/>
            </p:nvSpPr>
            <p:spPr>
              <a:xfrm>
                <a:off x="3625932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8" name="Google Shape;3838;p19"/>
              <p:cNvSpPr/>
              <p:nvPr/>
            </p:nvSpPr>
            <p:spPr>
              <a:xfrm>
                <a:off x="3714720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9" name="Google Shape;3839;p19"/>
              <p:cNvSpPr/>
              <p:nvPr/>
            </p:nvSpPr>
            <p:spPr>
              <a:xfrm>
                <a:off x="3803508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0" name="Google Shape;3840;p19"/>
              <p:cNvSpPr/>
              <p:nvPr/>
            </p:nvSpPr>
            <p:spPr>
              <a:xfrm>
                <a:off x="2027752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1" name="Google Shape;3841;p19"/>
              <p:cNvSpPr/>
              <p:nvPr/>
            </p:nvSpPr>
            <p:spPr>
              <a:xfrm>
                <a:off x="2116540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2" name="Google Shape;3842;p19"/>
              <p:cNvSpPr/>
              <p:nvPr/>
            </p:nvSpPr>
            <p:spPr>
              <a:xfrm>
                <a:off x="2205328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3" name="Google Shape;3843;p19"/>
              <p:cNvSpPr/>
              <p:nvPr/>
            </p:nvSpPr>
            <p:spPr>
              <a:xfrm>
                <a:off x="2294116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4" name="Google Shape;3844;p19"/>
              <p:cNvSpPr/>
              <p:nvPr/>
            </p:nvSpPr>
            <p:spPr>
              <a:xfrm>
                <a:off x="2382904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5" name="Google Shape;3845;p19"/>
              <p:cNvSpPr/>
              <p:nvPr/>
            </p:nvSpPr>
            <p:spPr>
              <a:xfrm>
                <a:off x="2471691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6" name="Google Shape;3846;p19"/>
              <p:cNvSpPr/>
              <p:nvPr/>
            </p:nvSpPr>
            <p:spPr>
              <a:xfrm>
                <a:off x="2560479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7" name="Google Shape;3847;p19"/>
              <p:cNvSpPr/>
              <p:nvPr/>
            </p:nvSpPr>
            <p:spPr>
              <a:xfrm>
                <a:off x="2649267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8" name="Google Shape;3848;p19"/>
              <p:cNvSpPr/>
              <p:nvPr/>
            </p:nvSpPr>
            <p:spPr>
              <a:xfrm>
                <a:off x="2738055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9" name="Google Shape;3849;p19"/>
              <p:cNvSpPr/>
              <p:nvPr/>
            </p:nvSpPr>
            <p:spPr>
              <a:xfrm>
                <a:off x="2826842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0" name="Google Shape;3850;p19"/>
              <p:cNvSpPr/>
              <p:nvPr/>
            </p:nvSpPr>
            <p:spPr>
              <a:xfrm>
                <a:off x="2915630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1" name="Google Shape;3851;p19"/>
              <p:cNvSpPr/>
              <p:nvPr/>
            </p:nvSpPr>
            <p:spPr>
              <a:xfrm>
                <a:off x="3004418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2" name="Google Shape;3852;p19"/>
              <p:cNvSpPr/>
              <p:nvPr/>
            </p:nvSpPr>
            <p:spPr>
              <a:xfrm>
                <a:off x="3093206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3" name="Google Shape;3853;p19"/>
              <p:cNvSpPr/>
              <p:nvPr/>
            </p:nvSpPr>
            <p:spPr>
              <a:xfrm>
                <a:off x="3181993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4" name="Google Shape;3854;p19"/>
              <p:cNvSpPr/>
              <p:nvPr/>
            </p:nvSpPr>
            <p:spPr>
              <a:xfrm>
                <a:off x="3270781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5" name="Google Shape;3855;p19"/>
              <p:cNvSpPr/>
              <p:nvPr/>
            </p:nvSpPr>
            <p:spPr>
              <a:xfrm>
                <a:off x="3359569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6" name="Google Shape;3856;p19"/>
              <p:cNvSpPr/>
              <p:nvPr/>
            </p:nvSpPr>
            <p:spPr>
              <a:xfrm>
                <a:off x="3448357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7" name="Google Shape;3857;p19"/>
              <p:cNvSpPr/>
              <p:nvPr/>
            </p:nvSpPr>
            <p:spPr>
              <a:xfrm>
                <a:off x="3537144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8" name="Google Shape;3858;p19"/>
              <p:cNvSpPr/>
              <p:nvPr/>
            </p:nvSpPr>
            <p:spPr>
              <a:xfrm>
                <a:off x="3625932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9" name="Google Shape;3859;p19"/>
              <p:cNvSpPr/>
              <p:nvPr/>
            </p:nvSpPr>
            <p:spPr>
              <a:xfrm>
                <a:off x="3714720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0" name="Google Shape;3860;p19"/>
              <p:cNvSpPr/>
              <p:nvPr/>
            </p:nvSpPr>
            <p:spPr>
              <a:xfrm>
                <a:off x="3803508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1" name="Google Shape;3861;p19"/>
              <p:cNvSpPr/>
              <p:nvPr/>
            </p:nvSpPr>
            <p:spPr>
              <a:xfrm>
                <a:off x="3895796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2" name="Google Shape;3862;p19"/>
              <p:cNvSpPr/>
              <p:nvPr/>
            </p:nvSpPr>
            <p:spPr>
              <a:xfrm>
                <a:off x="3895796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3" name="Google Shape;3863;p19"/>
              <p:cNvSpPr/>
              <p:nvPr/>
            </p:nvSpPr>
            <p:spPr>
              <a:xfrm>
                <a:off x="3895796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4" name="Google Shape;3864;p19"/>
              <p:cNvSpPr/>
              <p:nvPr/>
            </p:nvSpPr>
            <p:spPr>
              <a:xfrm>
                <a:off x="3895796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5" name="Google Shape;3865;p19"/>
              <p:cNvSpPr/>
              <p:nvPr/>
            </p:nvSpPr>
            <p:spPr>
              <a:xfrm>
                <a:off x="3895796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6" name="Google Shape;3866;p19"/>
              <p:cNvSpPr/>
              <p:nvPr/>
            </p:nvSpPr>
            <p:spPr>
              <a:xfrm>
                <a:off x="3895796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7" name="Google Shape;3867;p19"/>
              <p:cNvSpPr/>
              <p:nvPr/>
            </p:nvSpPr>
            <p:spPr>
              <a:xfrm>
                <a:off x="3895796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8" name="Google Shape;3868;p19"/>
              <p:cNvSpPr/>
              <p:nvPr/>
            </p:nvSpPr>
            <p:spPr>
              <a:xfrm>
                <a:off x="3895796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9" name="Google Shape;3869;p19"/>
              <p:cNvSpPr/>
              <p:nvPr/>
            </p:nvSpPr>
            <p:spPr>
              <a:xfrm>
                <a:off x="3895796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0" name="Google Shape;3870;p19"/>
              <p:cNvSpPr/>
              <p:nvPr/>
            </p:nvSpPr>
            <p:spPr>
              <a:xfrm>
                <a:off x="3895796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1" name="Google Shape;3871;p19"/>
              <p:cNvSpPr/>
              <p:nvPr/>
            </p:nvSpPr>
            <p:spPr>
              <a:xfrm>
                <a:off x="3895796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2" name="Google Shape;3872;p19"/>
              <p:cNvSpPr/>
              <p:nvPr/>
            </p:nvSpPr>
            <p:spPr>
              <a:xfrm>
                <a:off x="3895796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3" name="Google Shape;3873;p19"/>
              <p:cNvSpPr/>
              <p:nvPr/>
            </p:nvSpPr>
            <p:spPr>
              <a:xfrm>
                <a:off x="3895796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4" name="Google Shape;3874;p19"/>
              <p:cNvSpPr/>
              <p:nvPr/>
            </p:nvSpPr>
            <p:spPr>
              <a:xfrm>
                <a:off x="3895796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5" name="Google Shape;3875;p19"/>
              <p:cNvSpPr/>
              <p:nvPr/>
            </p:nvSpPr>
            <p:spPr>
              <a:xfrm>
                <a:off x="3895796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6" name="Google Shape;3876;p19"/>
              <p:cNvSpPr/>
              <p:nvPr/>
            </p:nvSpPr>
            <p:spPr>
              <a:xfrm>
                <a:off x="1938965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7" name="Google Shape;3877;p19"/>
              <p:cNvSpPr/>
              <p:nvPr/>
            </p:nvSpPr>
            <p:spPr>
              <a:xfrm>
                <a:off x="1938965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8" name="Google Shape;3878;p19"/>
              <p:cNvSpPr/>
              <p:nvPr/>
            </p:nvSpPr>
            <p:spPr>
              <a:xfrm>
                <a:off x="1938965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9" name="Google Shape;3879;p19"/>
              <p:cNvSpPr/>
              <p:nvPr/>
            </p:nvSpPr>
            <p:spPr>
              <a:xfrm>
                <a:off x="1938965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0" name="Google Shape;3880;p19"/>
              <p:cNvSpPr/>
              <p:nvPr/>
            </p:nvSpPr>
            <p:spPr>
              <a:xfrm>
                <a:off x="1938965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1" name="Google Shape;3881;p19"/>
              <p:cNvSpPr/>
              <p:nvPr/>
            </p:nvSpPr>
            <p:spPr>
              <a:xfrm>
                <a:off x="1938965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2" name="Google Shape;3882;p19"/>
              <p:cNvSpPr/>
              <p:nvPr/>
            </p:nvSpPr>
            <p:spPr>
              <a:xfrm>
                <a:off x="1938965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3" name="Google Shape;3883;p19"/>
              <p:cNvSpPr/>
              <p:nvPr/>
            </p:nvSpPr>
            <p:spPr>
              <a:xfrm>
                <a:off x="1938965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4" name="Google Shape;3884;p19"/>
              <p:cNvSpPr/>
              <p:nvPr/>
            </p:nvSpPr>
            <p:spPr>
              <a:xfrm>
                <a:off x="1938965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5" name="Google Shape;3885;p19"/>
              <p:cNvSpPr/>
              <p:nvPr/>
            </p:nvSpPr>
            <p:spPr>
              <a:xfrm>
                <a:off x="1938965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6" name="Google Shape;3886;p19"/>
              <p:cNvSpPr/>
              <p:nvPr/>
            </p:nvSpPr>
            <p:spPr>
              <a:xfrm>
                <a:off x="1938965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7" name="Google Shape;3887;p19"/>
              <p:cNvSpPr/>
              <p:nvPr/>
            </p:nvSpPr>
            <p:spPr>
              <a:xfrm>
                <a:off x="1938965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8" name="Google Shape;3888;p19"/>
              <p:cNvSpPr/>
              <p:nvPr/>
            </p:nvSpPr>
            <p:spPr>
              <a:xfrm>
                <a:off x="1938965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9" name="Google Shape;3889;p19"/>
              <p:cNvSpPr/>
              <p:nvPr/>
            </p:nvSpPr>
            <p:spPr>
              <a:xfrm>
                <a:off x="1938965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0" name="Google Shape;3890;p19"/>
              <p:cNvSpPr/>
              <p:nvPr/>
            </p:nvSpPr>
            <p:spPr>
              <a:xfrm>
                <a:off x="1938965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1" name="Google Shape;3891;p19"/>
              <p:cNvSpPr/>
              <p:nvPr/>
            </p:nvSpPr>
            <p:spPr>
              <a:xfrm>
                <a:off x="1850177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2" name="Google Shape;3892;p19"/>
              <p:cNvSpPr/>
              <p:nvPr/>
            </p:nvSpPr>
            <p:spPr>
              <a:xfrm>
                <a:off x="1850177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3" name="Google Shape;3893;p19"/>
              <p:cNvSpPr/>
              <p:nvPr/>
            </p:nvSpPr>
            <p:spPr>
              <a:xfrm>
                <a:off x="1850177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4" name="Google Shape;3894;p19"/>
              <p:cNvSpPr/>
              <p:nvPr/>
            </p:nvSpPr>
            <p:spPr>
              <a:xfrm>
                <a:off x="1850177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5" name="Google Shape;3895;p19"/>
              <p:cNvSpPr/>
              <p:nvPr/>
            </p:nvSpPr>
            <p:spPr>
              <a:xfrm>
                <a:off x="1850177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6" name="Google Shape;3896;p19"/>
              <p:cNvSpPr/>
              <p:nvPr/>
            </p:nvSpPr>
            <p:spPr>
              <a:xfrm>
                <a:off x="1850177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7" name="Google Shape;3897;p19"/>
              <p:cNvSpPr/>
              <p:nvPr/>
            </p:nvSpPr>
            <p:spPr>
              <a:xfrm>
                <a:off x="1850177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8" name="Google Shape;3898;p19"/>
              <p:cNvSpPr/>
              <p:nvPr/>
            </p:nvSpPr>
            <p:spPr>
              <a:xfrm>
                <a:off x="1850177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9" name="Google Shape;3899;p19"/>
              <p:cNvSpPr/>
              <p:nvPr/>
            </p:nvSpPr>
            <p:spPr>
              <a:xfrm>
                <a:off x="1850177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0" name="Google Shape;3900;p19"/>
              <p:cNvSpPr/>
              <p:nvPr/>
            </p:nvSpPr>
            <p:spPr>
              <a:xfrm>
                <a:off x="1850177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1" name="Google Shape;3901;p19"/>
              <p:cNvSpPr/>
              <p:nvPr/>
            </p:nvSpPr>
            <p:spPr>
              <a:xfrm>
                <a:off x="1850177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2" name="Google Shape;3902;p19"/>
              <p:cNvSpPr/>
              <p:nvPr/>
            </p:nvSpPr>
            <p:spPr>
              <a:xfrm>
                <a:off x="1850177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3" name="Google Shape;3903;p19"/>
              <p:cNvSpPr/>
              <p:nvPr/>
            </p:nvSpPr>
            <p:spPr>
              <a:xfrm>
                <a:off x="1850177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4" name="Google Shape;3904;p19"/>
              <p:cNvSpPr/>
              <p:nvPr/>
            </p:nvSpPr>
            <p:spPr>
              <a:xfrm>
                <a:off x="1850177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5" name="Google Shape;3905;p19"/>
              <p:cNvSpPr/>
              <p:nvPr/>
            </p:nvSpPr>
            <p:spPr>
              <a:xfrm>
                <a:off x="1850177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6" name="Google Shape;3906;p19"/>
              <p:cNvSpPr/>
              <p:nvPr/>
            </p:nvSpPr>
            <p:spPr>
              <a:xfrm>
                <a:off x="1761389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7" name="Google Shape;3907;p19"/>
              <p:cNvSpPr/>
              <p:nvPr/>
            </p:nvSpPr>
            <p:spPr>
              <a:xfrm>
                <a:off x="1761389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8" name="Google Shape;3908;p19"/>
              <p:cNvSpPr/>
              <p:nvPr/>
            </p:nvSpPr>
            <p:spPr>
              <a:xfrm>
                <a:off x="1761389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9" name="Google Shape;3909;p19"/>
              <p:cNvSpPr/>
              <p:nvPr/>
            </p:nvSpPr>
            <p:spPr>
              <a:xfrm>
                <a:off x="1761389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0" name="Google Shape;3910;p19"/>
              <p:cNvSpPr/>
              <p:nvPr/>
            </p:nvSpPr>
            <p:spPr>
              <a:xfrm>
                <a:off x="1761389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1" name="Google Shape;3911;p19"/>
              <p:cNvSpPr/>
              <p:nvPr/>
            </p:nvSpPr>
            <p:spPr>
              <a:xfrm>
                <a:off x="1761389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2" name="Google Shape;3912;p19"/>
              <p:cNvSpPr/>
              <p:nvPr/>
            </p:nvSpPr>
            <p:spPr>
              <a:xfrm>
                <a:off x="1761389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3" name="Google Shape;3913;p19"/>
              <p:cNvSpPr/>
              <p:nvPr/>
            </p:nvSpPr>
            <p:spPr>
              <a:xfrm>
                <a:off x="1761389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4" name="Google Shape;3914;p19"/>
              <p:cNvSpPr/>
              <p:nvPr/>
            </p:nvSpPr>
            <p:spPr>
              <a:xfrm>
                <a:off x="1761389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5" name="Google Shape;3915;p19"/>
              <p:cNvSpPr/>
              <p:nvPr/>
            </p:nvSpPr>
            <p:spPr>
              <a:xfrm>
                <a:off x="1761389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6" name="Google Shape;3916;p19"/>
              <p:cNvSpPr/>
              <p:nvPr/>
            </p:nvSpPr>
            <p:spPr>
              <a:xfrm>
                <a:off x="1761389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7" name="Google Shape;3917;p19"/>
              <p:cNvSpPr/>
              <p:nvPr/>
            </p:nvSpPr>
            <p:spPr>
              <a:xfrm>
                <a:off x="1761389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8" name="Google Shape;3918;p19"/>
              <p:cNvSpPr/>
              <p:nvPr/>
            </p:nvSpPr>
            <p:spPr>
              <a:xfrm>
                <a:off x="1761389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9" name="Google Shape;3919;p19"/>
              <p:cNvSpPr/>
              <p:nvPr/>
            </p:nvSpPr>
            <p:spPr>
              <a:xfrm>
                <a:off x="1761389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0" name="Google Shape;3920;p19"/>
              <p:cNvSpPr/>
              <p:nvPr/>
            </p:nvSpPr>
            <p:spPr>
              <a:xfrm>
                <a:off x="1761389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1" name="Google Shape;3921;p19"/>
              <p:cNvSpPr/>
              <p:nvPr/>
            </p:nvSpPr>
            <p:spPr>
              <a:xfrm>
                <a:off x="873527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2" name="Google Shape;3922;p19"/>
              <p:cNvSpPr/>
              <p:nvPr/>
            </p:nvSpPr>
            <p:spPr>
              <a:xfrm>
                <a:off x="962315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3" name="Google Shape;3923;p19"/>
              <p:cNvSpPr/>
              <p:nvPr/>
            </p:nvSpPr>
            <p:spPr>
              <a:xfrm>
                <a:off x="1051103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4" name="Google Shape;3924;p19"/>
              <p:cNvSpPr/>
              <p:nvPr/>
            </p:nvSpPr>
            <p:spPr>
              <a:xfrm>
                <a:off x="1139891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5" name="Google Shape;3925;p19"/>
              <p:cNvSpPr/>
              <p:nvPr/>
            </p:nvSpPr>
            <p:spPr>
              <a:xfrm>
                <a:off x="1228679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6" name="Google Shape;3926;p19"/>
              <p:cNvSpPr/>
              <p:nvPr/>
            </p:nvSpPr>
            <p:spPr>
              <a:xfrm>
                <a:off x="1317466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7" name="Google Shape;3927;p19"/>
              <p:cNvSpPr/>
              <p:nvPr/>
            </p:nvSpPr>
            <p:spPr>
              <a:xfrm>
                <a:off x="873527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8" name="Google Shape;3928;p19"/>
              <p:cNvSpPr/>
              <p:nvPr/>
            </p:nvSpPr>
            <p:spPr>
              <a:xfrm>
                <a:off x="962315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9" name="Google Shape;3929;p19"/>
              <p:cNvSpPr/>
              <p:nvPr/>
            </p:nvSpPr>
            <p:spPr>
              <a:xfrm>
                <a:off x="1051103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0" name="Google Shape;3930;p19"/>
              <p:cNvSpPr/>
              <p:nvPr/>
            </p:nvSpPr>
            <p:spPr>
              <a:xfrm>
                <a:off x="1139891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1" name="Google Shape;3931;p19"/>
              <p:cNvSpPr/>
              <p:nvPr/>
            </p:nvSpPr>
            <p:spPr>
              <a:xfrm>
                <a:off x="1228679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2" name="Google Shape;3932;p19"/>
              <p:cNvSpPr/>
              <p:nvPr/>
            </p:nvSpPr>
            <p:spPr>
              <a:xfrm>
                <a:off x="1317466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3" name="Google Shape;3933;p19"/>
              <p:cNvSpPr/>
              <p:nvPr/>
            </p:nvSpPr>
            <p:spPr>
              <a:xfrm>
                <a:off x="873527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4" name="Google Shape;3934;p19"/>
              <p:cNvSpPr/>
              <p:nvPr/>
            </p:nvSpPr>
            <p:spPr>
              <a:xfrm>
                <a:off x="962315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5" name="Google Shape;3935;p19"/>
              <p:cNvSpPr/>
              <p:nvPr/>
            </p:nvSpPr>
            <p:spPr>
              <a:xfrm>
                <a:off x="1051103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6" name="Google Shape;3936;p19"/>
              <p:cNvSpPr/>
              <p:nvPr/>
            </p:nvSpPr>
            <p:spPr>
              <a:xfrm>
                <a:off x="1139891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7" name="Google Shape;3937;p19"/>
              <p:cNvSpPr/>
              <p:nvPr/>
            </p:nvSpPr>
            <p:spPr>
              <a:xfrm>
                <a:off x="1228679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8" name="Google Shape;3938;p19"/>
              <p:cNvSpPr/>
              <p:nvPr/>
            </p:nvSpPr>
            <p:spPr>
              <a:xfrm>
                <a:off x="1317466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9" name="Google Shape;3939;p19"/>
              <p:cNvSpPr/>
              <p:nvPr/>
            </p:nvSpPr>
            <p:spPr>
              <a:xfrm>
                <a:off x="873527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0" name="Google Shape;3940;p19"/>
              <p:cNvSpPr/>
              <p:nvPr/>
            </p:nvSpPr>
            <p:spPr>
              <a:xfrm>
                <a:off x="962315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1" name="Google Shape;3941;p19"/>
              <p:cNvSpPr/>
              <p:nvPr/>
            </p:nvSpPr>
            <p:spPr>
              <a:xfrm>
                <a:off x="1051103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2" name="Google Shape;3942;p19"/>
              <p:cNvSpPr/>
              <p:nvPr/>
            </p:nvSpPr>
            <p:spPr>
              <a:xfrm>
                <a:off x="1139891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3" name="Google Shape;3943;p19"/>
              <p:cNvSpPr/>
              <p:nvPr/>
            </p:nvSpPr>
            <p:spPr>
              <a:xfrm>
                <a:off x="1228679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4" name="Google Shape;3944;p19"/>
              <p:cNvSpPr/>
              <p:nvPr/>
            </p:nvSpPr>
            <p:spPr>
              <a:xfrm>
                <a:off x="1317466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5" name="Google Shape;3945;p19"/>
              <p:cNvSpPr/>
              <p:nvPr/>
            </p:nvSpPr>
            <p:spPr>
              <a:xfrm>
                <a:off x="873527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6" name="Google Shape;3946;p19"/>
              <p:cNvSpPr/>
              <p:nvPr/>
            </p:nvSpPr>
            <p:spPr>
              <a:xfrm>
                <a:off x="962315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7" name="Google Shape;3947;p19"/>
              <p:cNvSpPr/>
              <p:nvPr/>
            </p:nvSpPr>
            <p:spPr>
              <a:xfrm>
                <a:off x="1051103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8" name="Google Shape;3948;p19"/>
              <p:cNvSpPr/>
              <p:nvPr/>
            </p:nvSpPr>
            <p:spPr>
              <a:xfrm>
                <a:off x="1139891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9" name="Google Shape;3949;p19"/>
              <p:cNvSpPr/>
              <p:nvPr/>
            </p:nvSpPr>
            <p:spPr>
              <a:xfrm>
                <a:off x="1228679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0" name="Google Shape;3950;p19"/>
              <p:cNvSpPr/>
              <p:nvPr/>
            </p:nvSpPr>
            <p:spPr>
              <a:xfrm>
                <a:off x="1317466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1" name="Google Shape;3951;p19"/>
              <p:cNvSpPr/>
              <p:nvPr/>
            </p:nvSpPr>
            <p:spPr>
              <a:xfrm>
                <a:off x="873527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2" name="Google Shape;3952;p19"/>
              <p:cNvSpPr/>
              <p:nvPr/>
            </p:nvSpPr>
            <p:spPr>
              <a:xfrm>
                <a:off x="962315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3" name="Google Shape;3953;p19"/>
              <p:cNvSpPr/>
              <p:nvPr/>
            </p:nvSpPr>
            <p:spPr>
              <a:xfrm>
                <a:off x="1051103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4" name="Google Shape;3954;p19"/>
              <p:cNvSpPr/>
              <p:nvPr/>
            </p:nvSpPr>
            <p:spPr>
              <a:xfrm>
                <a:off x="1139891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5" name="Google Shape;3955;p19"/>
              <p:cNvSpPr/>
              <p:nvPr/>
            </p:nvSpPr>
            <p:spPr>
              <a:xfrm>
                <a:off x="1228679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6" name="Google Shape;3956;p19"/>
              <p:cNvSpPr/>
              <p:nvPr/>
            </p:nvSpPr>
            <p:spPr>
              <a:xfrm>
                <a:off x="1317466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7" name="Google Shape;3957;p19"/>
              <p:cNvSpPr/>
              <p:nvPr/>
            </p:nvSpPr>
            <p:spPr>
              <a:xfrm>
                <a:off x="873527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8" name="Google Shape;3958;p19"/>
              <p:cNvSpPr/>
              <p:nvPr/>
            </p:nvSpPr>
            <p:spPr>
              <a:xfrm>
                <a:off x="962315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9" name="Google Shape;3959;p19"/>
              <p:cNvSpPr/>
              <p:nvPr/>
            </p:nvSpPr>
            <p:spPr>
              <a:xfrm>
                <a:off x="1051103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0" name="Google Shape;3960;p19"/>
              <p:cNvSpPr/>
              <p:nvPr/>
            </p:nvSpPr>
            <p:spPr>
              <a:xfrm>
                <a:off x="1139891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1" name="Google Shape;3961;p19"/>
              <p:cNvSpPr/>
              <p:nvPr/>
            </p:nvSpPr>
            <p:spPr>
              <a:xfrm>
                <a:off x="1228679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2" name="Google Shape;3962;p19"/>
              <p:cNvSpPr/>
              <p:nvPr/>
            </p:nvSpPr>
            <p:spPr>
              <a:xfrm>
                <a:off x="1317466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3" name="Google Shape;3963;p19"/>
              <p:cNvSpPr/>
              <p:nvPr/>
            </p:nvSpPr>
            <p:spPr>
              <a:xfrm>
                <a:off x="873527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4" name="Google Shape;3964;p19"/>
              <p:cNvSpPr/>
              <p:nvPr/>
            </p:nvSpPr>
            <p:spPr>
              <a:xfrm>
                <a:off x="962315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5" name="Google Shape;3965;p19"/>
              <p:cNvSpPr/>
              <p:nvPr/>
            </p:nvSpPr>
            <p:spPr>
              <a:xfrm>
                <a:off x="1051103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6" name="Google Shape;3966;p19"/>
              <p:cNvSpPr/>
              <p:nvPr/>
            </p:nvSpPr>
            <p:spPr>
              <a:xfrm>
                <a:off x="1139891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7" name="Google Shape;3967;p19"/>
              <p:cNvSpPr/>
              <p:nvPr/>
            </p:nvSpPr>
            <p:spPr>
              <a:xfrm>
                <a:off x="1228679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8" name="Google Shape;3968;p19"/>
              <p:cNvSpPr/>
              <p:nvPr/>
            </p:nvSpPr>
            <p:spPr>
              <a:xfrm>
                <a:off x="1317466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69" name="Google Shape;3969;p19"/>
              <p:cNvSpPr/>
              <p:nvPr/>
            </p:nvSpPr>
            <p:spPr>
              <a:xfrm>
                <a:off x="873527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0" name="Google Shape;3970;p19"/>
              <p:cNvSpPr/>
              <p:nvPr/>
            </p:nvSpPr>
            <p:spPr>
              <a:xfrm>
                <a:off x="962315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1" name="Google Shape;3971;p19"/>
              <p:cNvSpPr/>
              <p:nvPr/>
            </p:nvSpPr>
            <p:spPr>
              <a:xfrm>
                <a:off x="1051103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2" name="Google Shape;3972;p19"/>
              <p:cNvSpPr/>
              <p:nvPr/>
            </p:nvSpPr>
            <p:spPr>
              <a:xfrm>
                <a:off x="1139891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3" name="Google Shape;3973;p19"/>
              <p:cNvSpPr/>
              <p:nvPr/>
            </p:nvSpPr>
            <p:spPr>
              <a:xfrm>
                <a:off x="1228679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4" name="Google Shape;3974;p19"/>
              <p:cNvSpPr/>
              <p:nvPr/>
            </p:nvSpPr>
            <p:spPr>
              <a:xfrm>
                <a:off x="1317466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5" name="Google Shape;3975;p19"/>
              <p:cNvSpPr/>
              <p:nvPr/>
            </p:nvSpPr>
            <p:spPr>
              <a:xfrm>
                <a:off x="873527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6" name="Google Shape;3976;p19"/>
              <p:cNvSpPr/>
              <p:nvPr/>
            </p:nvSpPr>
            <p:spPr>
              <a:xfrm>
                <a:off x="962315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7" name="Google Shape;3977;p19"/>
              <p:cNvSpPr/>
              <p:nvPr/>
            </p:nvSpPr>
            <p:spPr>
              <a:xfrm>
                <a:off x="1051103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8" name="Google Shape;3978;p19"/>
              <p:cNvSpPr/>
              <p:nvPr/>
            </p:nvSpPr>
            <p:spPr>
              <a:xfrm>
                <a:off x="1139891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79" name="Google Shape;3979;p19"/>
              <p:cNvSpPr/>
              <p:nvPr/>
            </p:nvSpPr>
            <p:spPr>
              <a:xfrm>
                <a:off x="1228679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0" name="Google Shape;3980;p19"/>
              <p:cNvSpPr/>
              <p:nvPr/>
            </p:nvSpPr>
            <p:spPr>
              <a:xfrm>
                <a:off x="1317466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1" name="Google Shape;3981;p19"/>
              <p:cNvSpPr/>
              <p:nvPr/>
            </p:nvSpPr>
            <p:spPr>
              <a:xfrm>
                <a:off x="873527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2" name="Google Shape;3982;p19"/>
              <p:cNvSpPr/>
              <p:nvPr/>
            </p:nvSpPr>
            <p:spPr>
              <a:xfrm>
                <a:off x="962315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3" name="Google Shape;3983;p19"/>
              <p:cNvSpPr/>
              <p:nvPr/>
            </p:nvSpPr>
            <p:spPr>
              <a:xfrm>
                <a:off x="1051103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4" name="Google Shape;3984;p19"/>
              <p:cNvSpPr/>
              <p:nvPr/>
            </p:nvSpPr>
            <p:spPr>
              <a:xfrm>
                <a:off x="1139891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5" name="Google Shape;3985;p19"/>
              <p:cNvSpPr/>
              <p:nvPr/>
            </p:nvSpPr>
            <p:spPr>
              <a:xfrm>
                <a:off x="1228679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6" name="Google Shape;3986;p19"/>
              <p:cNvSpPr/>
              <p:nvPr/>
            </p:nvSpPr>
            <p:spPr>
              <a:xfrm>
                <a:off x="1317466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7" name="Google Shape;3987;p19"/>
              <p:cNvSpPr/>
              <p:nvPr/>
            </p:nvSpPr>
            <p:spPr>
              <a:xfrm>
                <a:off x="873527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8" name="Google Shape;3988;p19"/>
              <p:cNvSpPr/>
              <p:nvPr/>
            </p:nvSpPr>
            <p:spPr>
              <a:xfrm>
                <a:off x="962315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89" name="Google Shape;3989;p19"/>
              <p:cNvSpPr/>
              <p:nvPr/>
            </p:nvSpPr>
            <p:spPr>
              <a:xfrm>
                <a:off x="1051103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0" name="Google Shape;3990;p19"/>
              <p:cNvSpPr/>
              <p:nvPr/>
            </p:nvSpPr>
            <p:spPr>
              <a:xfrm>
                <a:off x="1139891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1" name="Google Shape;3991;p19"/>
              <p:cNvSpPr/>
              <p:nvPr/>
            </p:nvSpPr>
            <p:spPr>
              <a:xfrm>
                <a:off x="1228679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2" name="Google Shape;3992;p19"/>
              <p:cNvSpPr/>
              <p:nvPr/>
            </p:nvSpPr>
            <p:spPr>
              <a:xfrm>
                <a:off x="1317466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3" name="Google Shape;3993;p19"/>
              <p:cNvSpPr/>
              <p:nvPr/>
            </p:nvSpPr>
            <p:spPr>
              <a:xfrm>
                <a:off x="873527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4" name="Google Shape;3994;p19"/>
              <p:cNvSpPr/>
              <p:nvPr/>
            </p:nvSpPr>
            <p:spPr>
              <a:xfrm>
                <a:off x="962315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5" name="Google Shape;3995;p19"/>
              <p:cNvSpPr/>
              <p:nvPr/>
            </p:nvSpPr>
            <p:spPr>
              <a:xfrm>
                <a:off x="1051103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6" name="Google Shape;3996;p19"/>
              <p:cNvSpPr/>
              <p:nvPr/>
            </p:nvSpPr>
            <p:spPr>
              <a:xfrm>
                <a:off x="1139891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7" name="Google Shape;3997;p19"/>
              <p:cNvSpPr/>
              <p:nvPr/>
            </p:nvSpPr>
            <p:spPr>
              <a:xfrm>
                <a:off x="1228679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8" name="Google Shape;3998;p19"/>
              <p:cNvSpPr/>
              <p:nvPr/>
            </p:nvSpPr>
            <p:spPr>
              <a:xfrm>
                <a:off x="1317466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99" name="Google Shape;3999;p19"/>
              <p:cNvSpPr/>
              <p:nvPr/>
            </p:nvSpPr>
            <p:spPr>
              <a:xfrm>
                <a:off x="1406254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0" name="Google Shape;4000;p19"/>
              <p:cNvSpPr/>
              <p:nvPr/>
            </p:nvSpPr>
            <p:spPr>
              <a:xfrm>
                <a:off x="1406254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1" name="Google Shape;4001;p19"/>
              <p:cNvSpPr/>
              <p:nvPr/>
            </p:nvSpPr>
            <p:spPr>
              <a:xfrm>
                <a:off x="1406254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2" name="Google Shape;4002;p19"/>
              <p:cNvSpPr/>
              <p:nvPr/>
            </p:nvSpPr>
            <p:spPr>
              <a:xfrm>
                <a:off x="1406254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3" name="Google Shape;4003;p19"/>
              <p:cNvSpPr/>
              <p:nvPr/>
            </p:nvSpPr>
            <p:spPr>
              <a:xfrm>
                <a:off x="1406254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4" name="Google Shape;4004;p19"/>
              <p:cNvSpPr/>
              <p:nvPr/>
            </p:nvSpPr>
            <p:spPr>
              <a:xfrm>
                <a:off x="1406254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5" name="Google Shape;4005;p19"/>
              <p:cNvSpPr/>
              <p:nvPr/>
            </p:nvSpPr>
            <p:spPr>
              <a:xfrm>
                <a:off x="1406254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6" name="Google Shape;4006;p19"/>
              <p:cNvSpPr/>
              <p:nvPr/>
            </p:nvSpPr>
            <p:spPr>
              <a:xfrm>
                <a:off x="1406254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7" name="Google Shape;4007;p19"/>
              <p:cNvSpPr/>
              <p:nvPr/>
            </p:nvSpPr>
            <p:spPr>
              <a:xfrm>
                <a:off x="1406254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8" name="Google Shape;4008;p19"/>
              <p:cNvSpPr/>
              <p:nvPr/>
            </p:nvSpPr>
            <p:spPr>
              <a:xfrm>
                <a:off x="1406254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09" name="Google Shape;4009;p19"/>
              <p:cNvSpPr/>
              <p:nvPr/>
            </p:nvSpPr>
            <p:spPr>
              <a:xfrm>
                <a:off x="1406254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0" name="Google Shape;4010;p19"/>
              <p:cNvSpPr/>
              <p:nvPr/>
            </p:nvSpPr>
            <p:spPr>
              <a:xfrm>
                <a:off x="1406254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1" name="Google Shape;4011;p19"/>
              <p:cNvSpPr/>
              <p:nvPr/>
            </p:nvSpPr>
            <p:spPr>
              <a:xfrm>
                <a:off x="1406254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2" name="Google Shape;4012;p19"/>
              <p:cNvSpPr/>
              <p:nvPr/>
            </p:nvSpPr>
            <p:spPr>
              <a:xfrm>
                <a:off x="1495042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3" name="Google Shape;4013;p19"/>
              <p:cNvSpPr/>
              <p:nvPr/>
            </p:nvSpPr>
            <p:spPr>
              <a:xfrm>
                <a:off x="1495042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4" name="Google Shape;4014;p19"/>
              <p:cNvSpPr/>
              <p:nvPr/>
            </p:nvSpPr>
            <p:spPr>
              <a:xfrm>
                <a:off x="1495042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5" name="Google Shape;4015;p19"/>
              <p:cNvSpPr/>
              <p:nvPr/>
            </p:nvSpPr>
            <p:spPr>
              <a:xfrm>
                <a:off x="1495042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6" name="Google Shape;4016;p19"/>
              <p:cNvSpPr/>
              <p:nvPr/>
            </p:nvSpPr>
            <p:spPr>
              <a:xfrm>
                <a:off x="1495042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7" name="Google Shape;4017;p19"/>
              <p:cNvSpPr/>
              <p:nvPr/>
            </p:nvSpPr>
            <p:spPr>
              <a:xfrm>
                <a:off x="1495042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8" name="Google Shape;4018;p19"/>
              <p:cNvSpPr/>
              <p:nvPr/>
            </p:nvSpPr>
            <p:spPr>
              <a:xfrm>
                <a:off x="1495042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19" name="Google Shape;4019;p19"/>
              <p:cNvSpPr/>
              <p:nvPr/>
            </p:nvSpPr>
            <p:spPr>
              <a:xfrm>
                <a:off x="1495042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0" name="Google Shape;4020;p19"/>
              <p:cNvSpPr/>
              <p:nvPr/>
            </p:nvSpPr>
            <p:spPr>
              <a:xfrm>
                <a:off x="1495042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1" name="Google Shape;4021;p19"/>
              <p:cNvSpPr/>
              <p:nvPr/>
            </p:nvSpPr>
            <p:spPr>
              <a:xfrm>
                <a:off x="1495042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2" name="Google Shape;4022;p19"/>
              <p:cNvSpPr/>
              <p:nvPr/>
            </p:nvSpPr>
            <p:spPr>
              <a:xfrm>
                <a:off x="1495042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3" name="Google Shape;4023;p19"/>
              <p:cNvSpPr/>
              <p:nvPr/>
            </p:nvSpPr>
            <p:spPr>
              <a:xfrm>
                <a:off x="1495042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4" name="Google Shape;4024;p19"/>
              <p:cNvSpPr/>
              <p:nvPr/>
            </p:nvSpPr>
            <p:spPr>
              <a:xfrm>
                <a:off x="1495042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5" name="Google Shape;4025;p19"/>
              <p:cNvSpPr/>
              <p:nvPr/>
            </p:nvSpPr>
            <p:spPr>
              <a:xfrm>
                <a:off x="1583830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6" name="Google Shape;4026;p19"/>
              <p:cNvSpPr/>
              <p:nvPr/>
            </p:nvSpPr>
            <p:spPr>
              <a:xfrm>
                <a:off x="1583830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7" name="Google Shape;4027;p19"/>
              <p:cNvSpPr/>
              <p:nvPr/>
            </p:nvSpPr>
            <p:spPr>
              <a:xfrm>
                <a:off x="1583830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8" name="Google Shape;4028;p19"/>
              <p:cNvSpPr/>
              <p:nvPr/>
            </p:nvSpPr>
            <p:spPr>
              <a:xfrm>
                <a:off x="1583830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29" name="Google Shape;4029;p19"/>
              <p:cNvSpPr/>
              <p:nvPr/>
            </p:nvSpPr>
            <p:spPr>
              <a:xfrm>
                <a:off x="1583830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0" name="Google Shape;4030;p19"/>
              <p:cNvSpPr/>
              <p:nvPr/>
            </p:nvSpPr>
            <p:spPr>
              <a:xfrm>
                <a:off x="1583830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1" name="Google Shape;4031;p19"/>
              <p:cNvSpPr/>
              <p:nvPr/>
            </p:nvSpPr>
            <p:spPr>
              <a:xfrm>
                <a:off x="1583830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2" name="Google Shape;4032;p19"/>
              <p:cNvSpPr/>
              <p:nvPr/>
            </p:nvSpPr>
            <p:spPr>
              <a:xfrm>
                <a:off x="1583830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3" name="Google Shape;4033;p19"/>
              <p:cNvSpPr/>
              <p:nvPr/>
            </p:nvSpPr>
            <p:spPr>
              <a:xfrm>
                <a:off x="1583830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4" name="Google Shape;4034;p19"/>
              <p:cNvSpPr/>
              <p:nvPr/>
            </p:nvSpPr>
            <p:spPr>
              <a:xfrm>
                <a:off x="1583830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5" name="Google Shape;4035;p19"/>
              <p:cNvSpPr/>
              <p:nvPr/>
            </p:nvSpPr>
            <p:spPr>
              <a:xfrm>
                <a:off x="1583830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6" name="Google Shape;4036;p19"/>
              <p:cNvSpPr/>
              <p:nvPr/>
            </p:nvSpPr>
            <p:spPr>
              <a:xfrm>
                <a:off x="1583830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7" name="Google Shape;4037;p19"/>
              <p:cNvSpPr/>
              <p:nvPr/>
            </p:nvSpPr>
            <p:spPr>
              <a:xfrm>
                <a:off x="1583830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8" name="Google Shape;4038;p19"/>
              <p:cNvSpPr/>
              <p:nvPr/>
            </p:nvSpPr>
            <p:spPr>
              <a:xfrm>
                <a:off x="1672617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39" name="Google Shape;4039;p19"/>
              <p:cNvSpPr/>
              <p:nvPr/>
            </p:nvSpPr>
            <p:spPr>
              <a:xfrm>
                <a:off x="1672617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0" name="Google Shape;4040;p19"/>
              <p:cNvSpPr/>
              <p:nvPr/>
            </p:nvSpPr>
            <p:spPr>
              <a:xfrm>
                <a:off x="1672617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1" name="Google Shape;4041;p19"/>
              <p:cNvSpPr/>
              <p:nvPr/>
            </p:nvSpPr>
            <p:spPr>
              <a:xfrm>
                <a:off x="1672617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2" name="Google Shape;4042;p19"/>
              <p:cNvSpPr/>
              <p:nvPr/>
            </p:nvSpPr>
            <p:spPr>
              <a:xfrm>
                <a:off x="1672617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3" name="Google Shape;4043;p19"/>
              <p:cNvSpPr/>
              <p:nvPr/>
            </p:nvSpPr>
            <p:spPr>
              <a:xfrm>
                <a:off x="1672617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4" name="Google Shape;4044;p19"/>
              <p:cNvSpPr/>
              <p:nvPr/>
            </p:nvSpPr>
            <p:spPr>
              <a:xfrm>
                <a:off x="1672617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5" name="Google Shape;4045;p19"/>
              <p:cNvSpPr/>
              <p:nvPr/>
            </p:nvSpPr>
            <p:spPr>
              <a:xfrm>
                <a:off x="1672617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6" name="Google Shape;4046;p19"/>
              <p:cNvSpPr/>
              <p:nvPr/>
            </p:nvSpPr>
            <p:spPr>
              <a:xfrm>
                <a:off x="1672617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7" name="Google Shape;4047;p19"/>
              <p:cNvSpPr/>
              <p:nvPr/>
            </p:nvSpPr>
            <p:spPr>
              <a:xfrm>
                <a:off x="1672617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8" name="Google Shape;4048;p19"/>
              <p:cNvSpPr/>
              <p:nvPr/>
            </p:nvSpPr>
            <p:spPr>
              <a:xfrm>
                <a:off x="1672617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49" name="Google Shape;4049;p19"/>
              <p:cNvSpPr/>
              <p:nvPr/>
            </p:nvSpPr>
            <p:spPr>
              <a:xfrm>
                <a:off x="1672617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0" name="Google Shape;4050;p19"/>
              <p:cNvSpPr/>
              <p:nvPr/>
            </p:nvSpPr>
            <p:spPr>
              <a:xfrm>
                <a:off x="1672617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1" name="Google Shape;4051;p19"/>
              <p:cNvSpPr/>
              <p:nvPr/>
            </p:nvSpPr>
            <p:spPr>
              <a:xfrm>
                <a:off x="873527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2" name="Google Shape;4052;p19"/>
              <p:cNvSpPr/>
              <p:nvPr/>
            </p:nvSpPr>
            <p:spPr>
              <a:xfrm>
                <a:off x="962315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3" name="Google Shape;4053;p19"/>
              <p:cNvSpPr/>
              <p:nvPr/>
            </p:nvSpPr>
            <p:spPr>
              <a:xfrm>
                <a:off x="1051103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4" name="Google Shape;4054;p19"/>
              <p:cNvSpPr/>
              <p:nvPr/>
            </p:nvSpPr>
            <p:spPr>
              <a:xfrm>
                <a:off x="1139891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5" name="Google Shape;4055;p19"/>
              <p:cNvSpPr/>
              <p:nvPr/>
            </p:nvSpPr>
            <p:spPr>
              <a:xfrm>
                <a:off x="1228679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6" name="Google Shape;4056;p19"/>
              <p:cNvSpPr/>
              <p:nvPr/>
            </p:nvSpPr>
            <p:spPr>
              <a:xfrm>
                <a:off x="1317466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7" name="Google Shape;4057;p19"/>
              <p:cNvSpPr/>
              <p:nvPr/>
            </p:nvSpPr>
            <p:spPr>
              <a:xfrm>
                <a:off x="1406254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8" name="Google Shape;4058;p19"/>
              <p:cNvSpPr/>
              <p:nvPr/>
            </p:nvSpPr>
            <p:spPr>
              <a:xfrm>
                <a:off x="1495042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59" name="Google Shape;4059;p19"/>
              <p:cNvSpPr/>
              <p:nvPr/>
            </p:nvSpPr>
            <p:spPr>
              <a:xfrm>
                <a:off x="1583830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0" name="Google Shape;4060;p19"/>
              <p:cNvSpPr/>
              <p:nvPr/>
            </p:nvSpPr>
            <p:spPr>
              <a:xfrm>
                <a:off x="1672617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1" name="Google Shape;4061;p19"/>
              <p:cNvSpPr/>
              <p:nvPr/>
            </p:nvSpPr>
            <p:spPr>
              <a:xfrm>
                <a:off x="873527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2" name="Google Shape;4062;p19"/>
              <p:cNvSpPr/>
              <p:nvPr/>
            </p:nvSpPr>
            <p:spPr>
              <a:xfrm>
                <a:off x="962315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3" name="Google Shape;4063;p19"/>
              <p:cNvSpPr/>
              <p:nvPr/>
            </p:nvSpPr>
            <p:spPr>
              <a:xfrm>
                <a:off x="1051103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4" name="Google Shape;4064;p19"/>
              <p:cNvSpPr/>
              <p:nvPr/>
            </p:nvSpPr>
            <p:spPr>
              <a:xfrm>
                <a:off x="1139891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5" name="Google Shape;4065;p19"/>
              <p:cNvSpPr/>
              <p:nvPr/>
            </p:nvSpPr>
            <p:spPr>
              <a:xfrm>
                <a:off x="1228679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6" name="Google Shape;4066;p19"/>
              <p:cNvSpPr/>
              <p:nvPr/>
            </p:nvSpPr>
            <p:spPr>
              <a:xfrm>
                <a:off x="1317466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7" name="Google Shape;4067;p19"/>
              <p:cNvSpPr/>
              <p:nvPr/>
            </p:nvSpPr>
            <p:spPr>
              <a:xfrm>
                <a:off x="1406254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8" name="Google Shape;4068;p19"/>
              <p:cNvSpPr/>
              <p:nvPr/>
            </p:nvSpPr>
            <p:spPr>
              <a:xfrm>
                <a:off x="1495042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69" name="Google Shape;4069;p19"/>
              <p:cNvSpPr/>
              <p:nvPr/>
            </p:nvSpPr>
            <p:spPr>
              <a:xfrm>
                <a:off x="1583830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0" name="Google Shape;4070;p19"/>
              <p:cNvSpPr/>
              <p:nvPr/>
            </p:nvSpPr>
            <p:spPr>
              <a:xfrm>
                <a:off x="1672617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1" name="Google Shape;4071;p19"/>
              <p:cNvSpPr/>
              <p:nvPr/>
            </p:nvSpPr>
            <p:spPr>
              <a:xfrm>
                <a:off x="784740" y="163081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2" name="Google Shape;4072;p19"/>
              <p:cNvSpPr/>
              <p:nvPr/>
            </p:nvSpPr>
            <p:spPr>
              <a:xfrm>
                <a:off x="784740" y="172874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3" name="Google Shape;4073;p19"/>
              <p:cNvSpPr/>
              <p:nvPr/>
            </p:nvSpPr>
            <p:spPr>
              <a:xfrm>
                <a:off x="784740" y="182668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4" name="Google Shape;4074;p19"/>
              <p:cNvSpPr/>
              <p:nvPr/>
            </p:nvSpPr>
            <p:spPr>
              <a:xfrm>
                <a:off x="784740" y="192461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5" name="Google Shape;4075;p19"/>
              <p:cNvSpPr/>
              <p:nvPr/>
            </p:nvSpPr>
            <p:spPr>
              <a:xfrm>
                <a:off x="784740" y="202255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6" name="Google Shape;4076;p19"/>
              <p:cNvSpPr/>
              <p:nvPr/>
            </p:nvSpPr>
            <p:spPr>
              <a:xfrm>
                <a:off x="784740" y="212048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7" name="Google Shape;4077;p19"/>
              <p:cNvSpPr/>
              <p:nvPr/>
            </p:nvSpPr>
            <p:spPr>
              <a:xfrm>
                <a:off x="784740" y="2218424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8" name="Google Shape;4078;p19"/>
              <p:cNvSpPr/>
              <p:nvPr/>
            </p:nvSpPr>
            <p:spPr>
              <a:xfrm>
                <a:off x="784740" y="231635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79" name="Google Shape;4079;p19"/>
              <p:cNvSpPr/>
              <p:nvPr/>
            </p:nvSpPr>
            <p:spPr>
              <a:xfrm>
                <a:off x="784740" y="241429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0" name="Google Shape;4080;p19"/>
              <p:cNvSpPr/>
              <p:nvPr/>
            </p:nvSpPr>
            <p:spPr>
              <a:xfrm>
                <a:off x="784740" y="251223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1" name="Google Shape;4081;p19"/>
              <p:cNvSpPr/>
              <p:nvPr/>
            </p:nvSpPr>
            <p:spPr>
              <a:xfrm>
                <a:off x="784740" y="261016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2" name="Google Shape;4082;p19"/>
              <p:cNvSpPr/>
              <p:nvPr/>
            </p:nvSpPr>
            <p:spPr>
              <a:xfrm>
                <a:off x="784740" y="270810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3" name="Google Shape;4083;p19"/>
              <p:cNvSpPr/>
              <p:nvPr/>
            </p:nvSpPr>
            <p:spPr>
              <a:xfrm>
                <a:off x="784740" y="280603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4" name="Google Shape;4084;p19"/>
              <p:cNvSpPr/>
              <p:nvPr/>
            </p:nvSpPr>
            <p:spPr>
              <a:xfrm>
                <a:off x="784740" y="290397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5" name="Google Shape;4085;p19"/>
              <p:cNvSpPr/>
              <p:nvPr/>
            </p:nvSpPr>
            <p:spPr>
              <a:xfrm>
                <a:off x="784740" y="300190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6" name="Google Shape;4086;p19"/>
              <p:cNvSpPr/>
              <p:nvPr/>
            </p:nvSpPr>
            <p:spPr>
              <a:xfrm>
                <a:off x="873527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7" name="Google Shape;4087;p19"/>
              <p:cNvSpPr/>
              <p:nvPr/>
            </p:nvSpPr>
            <p:spPr>
              <a:xfrm>
                <a:off x="962315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8" name="Google Shape;4088;p19"/>
              <p:cNvSpPr/>
              <p:nvPr/>
            </p:nvSpPr>
            <p:spPr>
              <a:xfrm>
                <a:off x="1051103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89" name="Google Shape;4089;p19"/>
              <p:cNvSpPr/>
              <p:nvPr/>
            </p:nvSpPr>
            <p:spPr>
              <a:xfrm>
                <a:off x="1139891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0" name="Google Shape;4090;p19"/>
              <p:cNvSpPr/>
              <p:nvPr/>
            </p:nvSpPr>
            <p:spPr>
              <a:xfrm>
                <a:off x="1228679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1" name="Google Shape;4091;p19"/>
              <p:cNvSpPr/>
              <p:nvPr/>
            </p:nvSpPr>
            <p:spPr>
              <a:xfrm>
                <a:off x="1317466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2" name="Google Shape;4092;p19"/>
              <p:cNvSpPr/>
              <p:nvPr/>
            </p:nvSpPr>
            <p:spPr>
              <a:xfrm>
                <a:off x="873527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3" name="Google Shape;4093;p19"/>
              <p:cNvSpPr/>
              <p:nvPr/>
            </p:nvSpPr>
            <p:spPr>
              <a:xfrm>
                <a:off x="962315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4" name="Google Shape;4094;p19"/>
              <p:cNvSpPr/>
              <p:nvPr/>
            </p:nvSpPr>
            <p:spPr>
              <a:xfrm>
                <a:off x="1051103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5" name="Google Shape;4095;p19"/>
              <p:cNvSpPr/>
              <p:nvPr/>
            </p:nvSpPr>
            <p:spPr>
              <a:xfrm>
                <a:off x="1139891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6" name="Google Shape;4096;p19"/>
              <p:cNvSpPr/>
              <p:nvPr/>
            </p:nvSpPr>
            <p:spPr>
              <a:xfrm>
                <a:off x="1228679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7" name="Google Shape;4097;p19"/>
              <p:cNvSpPr/>
              <p:nvPr/>
            </p:nvSpPr>
            <p:spPr>
              <a:xfrm>
                <a:off x="1317466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8" name="Google Shape;4098;p19"/>
              <p:cNvSpPr/>
              <p:nvPr/>
            </p:nvSpPr>
            <p:spPr>
              <a:xfrm>
                <a:off x="873527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99" name="Google Shape;4099;p19"/>
              <p:cNvSpPr/>
              <p:nvPr/>
            </p:nvSpPr>
            <p:spPr>
              <a:xfrm>
                <a:off x="962315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0" name="Google Shape;4100;p19"/>
              <p:cNvSpPr/>
              <p:nvPr/>
            </p:nvSpPr>
            <p:spPr>
              <a:xfrm>
                <a:off x="1051103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1" name="Google Shape;4101;p19"/>
              <p:cNvSpPr/>
              <p:nvPr/>
            </p:nvSpPr>
            <p:spPr>
              <a:xfrm>
                <a:off x="1139891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2" name="Google Shape;4102;p19"/>
              <p:cNvSpPr/>
              <p:nvPr/>
            </p:nvSpPr>
            <p:spPr>
              <a:xfrm>
                <a:off x="1228679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3" name="Google Shape;4103;p19"/>
              <p:cNvSpPr/>
              <p:nvPr/>
            </p:nvSpPr>
            <p:spPr>
              <a:xfrm>
                <a:off x="1317466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4" name="Google Shape;4104;p19"/>
              <p:cNvSpPr/>
              <p:nvPr/>
            </p:nvSpPr>
            <p:spPr>
              <a:xfrm>
                <a:off x="873527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5" name="Google Shape;4105;p19"/>
              <p:cNvSpPr/>
              <p:nvPr/>
            </p:nvSpPr>
            <p:spPr>
              <a:xfrm>
                <a:off x="962315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6" name="Google Shape;4106;p19"/>
              <p:cNvSpPr/>
              <p:nvPr/>
            </p:nvSpPr>
            <p:spPr>
              <a:xfrm>
                <a:off x="1051103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7" name="Google Shape;4107;p19"/>
              <p:cNvSpPr/>
              <p:nvPr/>
            </p:nvSpPr>
            <p:spPr>
              <a:xfrm>
                <a:off x="1139891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8" name="Google Shape;4108;p19"/>
              <p:cNvSpPr/>
              <p:nvPr/>
            </p:nvSpPr>
            <p:spPr>
              <a:xfrm>
                <a:off x="1228679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9" name="Google Shape;4109;p19"/>
              <p:cNvSpPr/>
              <p:nvPr/>
            </p:nvSpPr>
            <p:spPr>
              <a:xfrm>
                <a:off x="1317466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0" name="Google Shape;4110;p19"/>
              <p:cNvSpPr/>
              <p:nvPr/>
            </p:nvSpPr>
            <p:spPr>
              <a:xfrm>
                <a:off x="873527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1" name="Google Shape;4111;p19"/>
              <p:cNvSpPr/>
              <p:nvPr/>
            </p:nvSpPr>
            <p:spPr>
              <a:xfrm>
                <a:off x="962315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2" name="Google Shape;4112;p19"/>
              <p:cNvSpPr/>
              <p:nvPr/>
            </p:nvSpPr>
            <p:spPr>
              <a:xfrm>
                <a:off x="1051103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3" name="Google Shape;4113;p19"/>
              <p:cNvSpPr/>
              <p:nvPr/>
            </p:nvSpPr>
            <p:spPr>
              <a:xfrm>
                <a:off x="1139891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4" name="Google Shape;4114;p19"/>
              <p:cNvSpPr/>
              <p:nvPr/>
            </p:nvSpPr>
            <p:spPr>
              <a:xfrm>
                <a:off x="1228679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5" name="Google Shape;4115;p19"/>
              <p:cNvSpPr/>
              <p:nvPr/>
            </p:nvSpPr>
            <p:spPr>
              <a:xfrm>
                <a:off x="1317466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6" name="Google Shape;4116;p19"/>
              <p:cNvSpPr/>
              <p:nvPr/>
            </p:nvSpPr>
            <p:spPr>
              <a:xfrm>
                <a:off x="873527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7" name="Google Shape;4117;p19"/>
              <p:cNvSpPr/>
              <p:nvPr/>
            </p:nvSpPr>
            <p:spPr>
              <a:xfrm>
                <a:off x="962315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8" name="Google Shape;4118;p19"/>
              <p:cNvSpPr/>
              <p:nvPr/>
            </p:nvSpPr>
            <p:spPr>
              <a:xfrm>
                <a:off x="1051103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9" name="Google Shape;4119;p19"/>
              <p:cNvSpPr/>
              <p:nvPr/>
            </p:nvSpPr>
            <p:spPr>
              <a:xfrm>
                <a:off x="1139891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0" name="Google Shape;4120;p19"/>
              <p:cNvSpPr/>
              <p:nvPr/>
            </p:nvSpPr>
            <p:spPr>
              <a:xfrm>
                <a:off x="1228679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1" name="Google Shape;4121;p19"/>
              <p:cNvSpPr/>
              <p:nvPr/>
            </p:nvSpPr>
            <p:spPr>
              <a:xfrm>
                <a:off x="1317466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2" name="Google Shape;4122;p19"/>
              <p:cNvSpPr/>
              <p:nvPr/>
            </p:nvSpPr>
            <p:spPr>
              <a:xfrm>
                <a:off x="873527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3" name="Google Shape;4123;p19"/>
              <p:cNvSpPr/>
              <p:nvPr/>
            </p:nvSpPr>
            <p:spPr>
              <a:xfrm>
                <a:off x="962315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4" name="Google Shape;4124;p19"/>
              <p:cNvSpPr/>
              <p:nvPr/>
            </p:nvSpPr>
            <p:spPr>
              <a:xfrm>
                <a:off x="1051103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5" name="Google Shape;4125;p19"/>
              <p:cNvSpPr/>
              <p:nvPr/>
            </p:nvSpPr>
            <p:spPr>
              <a:xfrm>
                <a:off x="1139891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6" name="Google Shape;4126;p19"/>
              <p:cNvSpPr/>
              <p:nvPr/>
            </p:nvSpPr>
            <p:spPr>
              <a:xfrm>
                <a:off x="1228679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7" name="Google Shape;4127;p19"/>
              <p:cNvSpPr/>
              <p:nvPr/>
            </p:nvSpPr>
            <p:spPr>
              <a:xfrm>
                <a:off x="1317466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8" name="Google Shape;4128;p19"/>
              <p:cNvSpPr/>
              <p:nvPr/>
            </p:nvSpPr>
            <p:spPr>
              <a:xfrm>
                <a:off x="873527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9" name="Google Shape;4129;p19"/>
              <p:cNvSpPr/>
              <p:nvPr/>
            </p:nvSpPr>
            <p:spPr>
              <a:xfrm>
                <a:off x="962315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0" name="Google Shape;4130;p19"/>
              <p:cNvSpPr/>
              <p:nvPr/>
            </p:nvSpPr>
            <p:spPr>
              <a:xfrm>
                <a:off x="1051103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1" name="Google Shape;4131;p19"/>
              <p:cNvSpPr/>
              <p:nvPr/>
            </p:nvSpPr>
            <p:spPr>
              <a:xfrm>
                <a:off x="1139891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2" name="Google Shape;4132;p19"/>
              <p:cNvSpPr/>
              <p:nvPr/>
            </p:nvSpPr>
            <p:spPr>
              <a:xfrm>
                <a:off x="1228679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3" name="Google Shape;4133;p19"/>
              <p:cNvSpPr/>
              <p:nvPr/>
            </p:nvSpPr>
            <p:spPr>
              <a:xfrm>
                <a:off x="1317466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4" name="Google Shape;4134;p19"/>
              <p:cNvSpPr/>
              <p:nvPr/>
            </p:nvSpPr>
            <p:spPr>
              <a:xfrm>
                <a:off x="873527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5" name="Google Shape;4135;p19"/>
              <p:cNvSpPr/>
              <p:nvPr/>
            </p:nvSpPr>
            <p:spPr>
              <a:xfrm>
                <a:off x="962315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6" name="Google Shape;4136;p19"/>
              <p:cNvSpPr/>
              <p:nvPr/>
            </p:nvSpPr>
            <p:spPr>
              <a:xfrm>
                <a:off x="1051103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7" name="Google Shape;4137;p19"/>
              <p:cNvSpPr/>
              <p:nvPr/>
            </p:nvSpPr>
            <p:spPr>
              <a:xfrm>
                <a:off x="1139891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8" name="Google Shape;4138;p19"/>
              <p:cNvSpPr/>
              <p:nvPr/>
            </p:nvSpPr>
            <p:spPr>
              <a:xfrm>
                <a:off x="1228679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9" name="Google Shape;4139;p19"/>
              <p:cNvSpPr/>
              <p:nvPr/>
            </p:nvSpPr>
            <p:spPr>
              <a:xfrm>
                <a:off x="1317466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0" name="Google Shape;4140;p19"/>
              <p:cNvSpPr/>
              <p:nvPr/>
            </p:nvSpPr>
            <p:spPr>
              <a:xfrm>
                <a:off x="873527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1" name="Google Shape;4141;p19"/>
              <p:cNvSpPr/>
              <p:nvPr/>
            </p:nvSpPr>
            <p:spPr>
              <a:xfrm>
                <a:off x="962315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2" name="Google Shape;4142;p19"/>
              <p:cNvSpPr/>
              <p:nvPr/>
            </p:nvSpPr>
            <p:spPr>
              <a:xfrm>
                <a:off x="1051103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3" name="Google Shape;4143;p19"/>
              <p:cNvSpPr/>
              <p:nvPr/>
            </p:nvSpPr>
            <p:spPr>
              <a:xfrm>
                <a:off x="1139891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4" name="Google Shape;4144;p19"/>
              <p:cNvSpPr/>
              <p:nvPr/>
            </p:nvSpPr>
            <p:spPr>
              <a:xfrm>
                <a:off x="1228679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5" name="Google Shape;4145;p19"/>
              <p:cNvSpPr/>
              <p:nvPr/>
            </p:nvSpPr>
            <p:spPr>
              <a:xfrm>
                <a:off x="1317466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6" name="Google Shape;4146;p19"/>
              <p:cNvSpPr/>
              <p:nvPr/>
            </p:nvSpPr>
            <p:spPr>
              <a:xfrm>
                <a:off x="873527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7" name="Google Shape;4147;p19"/>
              <p:cNvSpPr/>
              <p:nvPr/>
            </p:nvSpPr>
            <p:spPr>
              <a:xfrm>
                <a:off x="962315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8" name="Google Shape;4148;p19"/>
              <p:cNvSpPr/>
              <p:nvPr/>
            </p:nvSpPr>
            <p:spPr>
              <a:xfrm>
                <a:off x="1051103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9" name="Google Shape;4149;p19"/>
              <p:cNvSpPr/>
              <p:nvPr/>
            </p:nvSpPr>
            <p:spPr>
              <a:xfrm>
                <a:off x="1139891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0" name="Google Shape;4150;p19"/>
              <p:cNvSpPr/>
              <p:nvPr/>
            </p:nvSpPr>
            <p:spPr>
              <a:xfrm>
                <a:off x="1228679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1" name="Google Shape;4151;p19"/>
              <p:cNvSpPr/>
              <p:nvPr/>
            </p:nvSpPr>
            <p:spPr>
              <a:xfrm>
                <a:off x="1317466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2" name="Google Shape;4152;p19"/>
              <p:cNvSpPr/>
              <p:nvPr/>
            </p:nvSpPr>
            <p:spPr>
              <a:xfrm>
                <a:off x="873527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3" name="Google Shape;4153;p19"/>
              <p:cNvSpPr/>
              <p:nvPr/>
            </p:nvSpPr>
            <p:spPr>
              <a:xfrm>
                <a:off x="962315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4" name="Google Shape;4154;p19"/>
              <p:cNvSpPr/>
              <p:nvPr/>
            </p:nvSpPr>
            <p:spPr>
              <a:xfrm>
                <a:off x="1051103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5" name="Google Shape;4155;p19"/>
              <p:cNvSpPr/>
              <p:nvPr/>
            </p:nvSpPr>
            <p:spPr>
              <a:xfrm>
                <a:off x="1139891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6" name="Google Shape;4156;p19"/>
              <p:cNvSpPr/>
              <p:nvPr/>
            </p:nvSpPr>
            <p:spPr>
              <a:xfrm>
                <a:off x="1228679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7" name="Google Shape;4157;p19"/>
              <p:cNvSpPr/>
              <p:nvPr/>
            </p:nvSpPr>
            <p:spPr>
              <a:xfrm>
                <a:off x="1317466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8" name="Google Shape;4158;p19"/>
              <p:cNvSpPr/>
              <p:nvPr/>
            </p:nvSpPr>
            <p:spPr>
              <a:xfrm>
                <a:off x="873527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9" name="Google Shape;4159;p19"/>
              <p:cNvSpPr/>
              <p:nvPr/>
            </p:nvSpPr>
            <p:spPr>
              <a:xfrm>
                <a:off x="962315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0" name="Google Shape;4160;p19"/>
              <p:cNvSpPr/>
              <p:nvPr/>
            </p:nvSpPr>
            <p:spPr>
              <a:xfrm>
                <a:off x="1051103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1" name="Google Shape;4161;p19"/>
              <p:cNvSpPr/>
              <p:nvPr/>
            </p:nvSpPr>
            <p:spPr>
              <a:xfrm>
                <a:off x="1139891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2" name="Google Shape;4162;p19"/>
              <p:cNvSpPr/>
              <p:nvPr/>
            </p:nvSpPr>
            <p:spPr>
              <a:xfrm>
                <a:off x="1228679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3" name="Google Shape;4163;p19"/>
              <p:cNvSpPr/>
              <p:nvPr/>
            </p:nvSpPr>
            <p:spPr>
              <a:xfrm>
                <a:off x="1317466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4" name="Google Shape;4164;p19"/>
              <p:cNvSpPr/>
              <p:nvPr/>
            </p:nvSpPr>
            <p:spPr>
              <a:xfrm>
                <a:off x="1406254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5" name="Google Shape;4165;p19"/>
              <p:cNvSpPr/>
              <p:nvPr/>
            </p:nvSpPr>
            <p:spPr>
              <a:xfrm>
                <a:off x="1406254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6" name="Google Shape;4166;p19"/>
              <p:cNvSpPr/>
              <p:nvPr/>
            </p:nvSpPr>
            <p:spPr>
              <a:xfrm>
                <a:off x="1406254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7" name="Google Shape;4167;p19"/>
              <p:cNvSpPr/>
              <p:nvPr/>
            </p:nvSpPr>
            <p:spPr>
              <a:xfrm>
                <a:off x="1406254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8" name="Google Shape;4168;p19"/>
              <p:cNvSpPr/>
              <p:nvPr/>
            </p:nvSpPr>
            <p:spPr>
              <a:xfrm>
                <a:off x="1406254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9" name="Google Shape;4169;p19"/>
              <p:cNvSpPr/>
              <p:nvPr/>
            </p:nvSpPr>
            <p:spPr>
              <a:xfrm>
                <a:off x="1406254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0" name="Google Shape;4170;p19"/>
              <p:cNvSpPr/>
              <p:nvPr/>
            </p:nvSpPr>
            <p:spPr>
              <a:xfrm>
                <a:off x="1406254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1" name="Google Shape;4171;p19"/>
              <p:cNvSpPr/>
              <p:nvPr/>
            </p:nvSpPr>
            <p:spPr>
              <a:xfrm>
                <a:off x="1406254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2" name="Google Shape;4172;p19"/>
              <p:cNvSpPr/>
              <p:nvPr/>
            </p:nvSpPr>
            <p:spPr>
              <a:xfrm>
                <a:off x="1406254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3" name="Google Shape;4173;p19"/>
              <p:cNvSpPr/>
              <p:nvPr/>
            </p:nvSpPr>
            <p:spPr>
              <a:xfrm>
                <a:off x="1406254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4" name="Google Shape;4174;p19"/>
              <p:cNvSpPr/>
              <p:nvPr/>
            </p:nvSpPr>
            <p:spPr>
              <a:xfrm>
                <a:off x="1406254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5" name="Google Shape;4175;p19"/>
              <p:cNvSpPr/>
              <p:nvPr/>
            </p:nvSpPr>
            <p:spPr>
              <a:xfrm>
                <a:off x="1406254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6" name="Google Shape;4176;p19"/>
              <p:cNvSpPr/>
              <p:nvPr/>
            </p:nvSpPr>
            <p:spPr>
              <a:xfrm>
                <a:off x="1406254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7" name="Google Shape;4177;p19"/>
              <p:cNvSpPr/>
              <p:nvPr/>
            </p:nvSpPr>
            <p:spPr>
              <a:xfrm>
                <a:off x="1495042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8" name="Google Shape;4178;p19"/>
              <p:cNvSpPr/>
              <p:nvPr/>
            </p:nvSpPr>
            <p:spPr>
              <a:xfrm>
                <a:off x="1495042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79" name="Google Shape;4179;p19"/>
              <p:cNvSpPr/>
              <p:nvPr/>
            </p:nvSpPr>
            <p:spPr>
              <a:xfrm>
                <a:off x="1495042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0" name="Google Shape;4180;p19"/>
              <p:cNvSpPr/>
              <p:nvPr/>
            </p:nvSpPr>
            <p:spPr>
              <a:xfrm>
                <a:off x="1495042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1" name="Google Shape;4181;p19"/>
              <p:cNvSpPr/>
              <p:nvPr/>
            </p:nvSpPr>
            <p:spPr>
              <a:xfrm>
                <a:off x="1495042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2" name="Google Shape;4182;p19"/>
              <p:cNvSpPr/>
              <p:nvPr/>
            </p:nvSpPr>
            <p:spPr>
              <a:xfrm>
                <a:off x="1495042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3" name="Google Shape;4183;p19"/>
              <p:cNvSpPr/>
              <p:nvPr/>
            </p:nvSpPr>
            <p:spPr>
              <a:xfrm>
                <a:off x="1495042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4" name="Google Shape;4184;p19"/>
              <p:cNvSpPr/>
              <p:nvPr/>
            </p:nvSpPr>
            <p:spPr>
              <a:xfrm>
                <a:off x="1495042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5" name="Google Shape;4185;p19"/>
              <p:cNvSpPr/>
              <p:nvPr/>
            </p:nvSpPr>
            <p:spPr>
              <a:xfrm>
                <a:off x="1495042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6" name="Google Shape;4186;p19"/>
              <p:cNvSpPr/>
              <p:nvPr/>
            </p:nvSpPr>
            <p:spPr>
              <a:xfrm>
                <a:off x="1495042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7" name="Google Shape;4187;p19"/>
              <p:cNvSpPr/>
              <p:nvPr/>
            </p:nvSpPr>
            <p:spPr>
              <a:xfrm>
                <a:off x="1495042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8" name="Google Shape;4188;p19"/>
              <p:cNvSpPr/>
              <p:nvPr/>
            </p:nvSpPr>
            <p:spPr>
              <a:xfrm>
                <a:off x="1495042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89" name="Google Shape;4189;p19"/>
              <p:cNvSpPr/>
              <p:nvPr/>
            </p:nvSpPr>
            <p:spPr>
              <a:xfrm>
                <a:off x="1495042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0" name="Google Shape;4190;p19"/>
              <p:cNvSpPr/>
              <p:nvPr/>
            </p:nvSpPr>
            <p:spPr>
              <a:xfrm>
                <a:off x="1583830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1" name="Google Shape;4191;p19"/>
              <p:cNvSpPr/>
              <p:nvPr/>
            </p:nvSpPr>
            <p:spPr>
              <a:xfrm>
                <a:off x="1583830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2" name="Google Shape;4192;p19"/>
              <p:cNvSpPr/>
              <p:nvPr/>
            </p:nvSpPr>
            <p:spPr>
              <a:xfrm>
                <a:off x="1583830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3" name="Google Shape;4193;p19"/>
              <p:cNvSpPr/>
              <p:nvPr/>
            </p:nvSpPr>
            <p:spPr>
              <a:xfrm>
                <a:off x="1583830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4" name="Google Shape;4194;p19"/>
              <p:cNvSpPr/>
              <p:nvPr/>
            </p:nvSpPr>
            <p:spPr>
              <a:xfrm>
                <a:off x="1583830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5" name="Google Shape;4195;p19"/>
              <p:cNvSpPr/>
              <p:nvPr/>
            </p:nvSpPr>
            <p:spPr>
              <a:xfrm>
                <a:off x="1583830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6" name="Google Shape;4196;p19"/>
              <p:cNvSpPr/>
              <p:nvPr/>
            </p:nvSpPr>
            <p:spPr>
              <a:xfrm>
                <a:off x="1583830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7" name="Google Shape;4197;p19"/>
              <p:cNvSpPr/>
              <p:nvPr/>
            </p:nvSpPr>
            <p:spPr>
              <a:xfrm>
                <a:off x="1583830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8" name="Google Shape;4198;p19"/>
              <p:cNvSpPr/>
              <p:nvPr/>
            </p:nvSpPr>
            <p:spPr>
              <a:xfrm>
                <a:off x="1583830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99" name="Google Shape;4199;p19"/>
              <p:cNvSpPr/>
              <p:nvPr/>
            </p:nvSpPr>
            <p:spPr>
              <a:xfrm>
                <a:off x="1583830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0" name="Google Shape;4200;p19"/>
              <p:cNvSpPr/>
              <p:nvPr/>
            </p:nvSpPr>
            <p:spPr>
              <a:xfrm>
                <a:off x="1583830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1" name="Google Shape;4201;p19"/>
              <p:cNvSpPr/>
              <p:nvPr/>
            </p:nvSpPr>
            <p:spPr>
              <a:xfrm>
                <a:off x="1583830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2" name="Google Shape;4202;p19"/>
              <p:cNvSpPr/>
              <p:nvPr/>
            </p:nvSpPr>
            <p:spPr>
              <a:xfrm>
                <a:off x="1583830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3" name="Google Shape;4203;p19"/>
              <p:cNvSpPr/>
              <p:nvPr/>
            </p:nvSpPr>
            <p:spPr>
              <a:xfrm>
                <a:off x="1672617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4" name="Google Shape;4204;p19"/>
              <p:cNvSpPr/>
              <p:nvPr/>
            </p:nvSpPr>
            <p:spPr>
              <a:xfrm>
                <a:off x="1672617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5" name="Google Shape;4205;p19"/>
              <p:cNvSpPr/>
              <p:nvPr/>
            </p:nvSpPr>
            <p:spPr>
              <a:xfrm>
                <a:off x="1672617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6" name="Google Shape;4206;p19"/>
              <p:cNvSpPr/>
              <p:nvPr/>
            </p:nvSpPr>
            <p:spPr>
              <a:xfrm>
                <a:off x="1672617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7" name="Google Shape;4207;p19"/>
              <p:cNvSpPr/>
              <p:nvPr/>
            </p:nvSpPr>
            <p:spPr>
              <a:xfrm>
                <a:off x="1672617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8" name="Google Shape;4208;p19"/>
              <p:cNvSpPr/>
              <p:nvPr/>
            </p:nvSpPr>
            <p:spPr>
              <a:xfrm>
                <a:off x="1672617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09" name="Google Shape;4209;p19"/>
              <p:cNvSpPr/>
              <p:nvPr/>
            </p:nvSpPr>
            <p:spPr>
              <a:xfrm>
                <a:off x="1672617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0" name="Google Shape;4210;p19"/>
              <p:cNvSpPr/>
              <p:nvPr/>
            </p:nvSpPr>
            <p:spPr>
              <a:xfrm>
                <a:off x="1672617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1" name="Google Shape;4211;p19"/>
              <p:cNvSpPr/>
              <p:nvPr/>
            </p:nvSpPr>
            <p:spPr>
              <a:xfrm>
                <a:off x="1672617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2" name="Google Shape;4212;p19"/>
              <p:cNvSpPr/>
              <p:nvPr/>
            </p:nvSpPr>
            <p:spPr>
              <a:xfrm>
                <a:off x="1672617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3" name="Google Shape;4213;p19"/>
              <p:cNvSpPr/>
              <p:nvPr/>
            </p:nvSpPr>
            <p:spPr>
              <a:xfrm>
                <a:off x="1672617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4" name="Google Shape;4214;p19"/>
              <p:cNvSpPr/>
              <p:nvPr/>
            </p:nvSpPr>
            <p:spPr>
              <a:xfrm>
                <a:off x="1672617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5" name="Google Shape;4215;p19"/>
              <p:cNvSpPr/>
              <p:nvPr/>
            </p:nvSpPr>
            <p:spPr>
              <a:xfrm>
                <a:off x="1672617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6" name="Google Shape;4216;p19"/>
              <p:cNvSpPr/>
              <p:nvPr/>
            </p:nvSpPr>
            <p:spPr>
              <a:xfrm>
                <a:off x="873527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7" name="Google Shape;4217;p19"/>
              <p:cNvSpPr/>
              <p:nvPr/>
            </p:nvSpPr>
            <p:spPr>
              <a:xfrm>
                <a:off x="962315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8" name="Google Shape;4218;p19"/>
              <p:cNvSpPr/>
              <p:nvPr/>
            </p:nvSpPr>
            <p:spPr>
              <a:xfrm>
                <a:off x="1051103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19" name="Google Shape;4219;p19"/>
              <p:cNvSpPr/>
              <p:nvPr/>
            </p:nvSpPr>
            <p:spPr>
              <a:xfrm>
                <a:off x="1139891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0" name="Google Shape;4220;p19"/>
              <p:cNvSpPr/>
              <p:nvPr/>
            </p:nvSpPr>
            <p:spPr>
              <a:xfrm>
                <a:off x="1228679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1" name="Google Shape;4221;p19"/>
              <p:cNvSpPr/>
              <p:nvPr/>
            </p:nvSpPr>
            <p:spPr>
              <a:xfrm>
                <a:off x="1317466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2" name="Google Shape;4222;p19"/>
              <p:cNvSpPr/>
              <p:nvPr/>
            </p:nvSpPr>
            <p:spPr>
              <a:xfrm>
                <a:off x="1406254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3" name="Google Shape;4223;p19"/>
              <p:cNvSpPr/>
              <p:nvPr/>
            </p:nvSpPr>
            <p:spPr>
              <a:xfrm>
                <a:off x="1495042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4" name="Google Shape;4224;p19"/>
              <p:cNvSpPr/>
              <p:nvPr/>
            </p:nvSpPr>
            <p:spPr>
              <a:xfrm>
                <a:off x="1583830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5" name="Google Shape;4225;p19"/>
              <p:cNvSpPr/>
              <p:nvPr/>
            </p:nvSpPr>
            <p:spPr>
              <a:xfrm>
                <a:off x="1672617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6" name="Google Shape;4226;p19"/>
              <p:cNvSpPr/>
              <p:nvPr/>
            </p:nvSpPr>
            <p:spPr>
              <a:xfrm>
                <a:off x="873527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7" name="Google Shape;4227;p19"/>
              <p:cNvSpPr/>
              <p:nvPr/>
            </p:nvSpPr>
            <p:spPr>
              <a:xfrm>
                <a:off x="962315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8" name="Google Shape;4228;p19"/>
              <p:cNvSpPr/>
              <p:nvPr/>
            </p:nvSpPr>
            <p:spPr>
              <a:xfrm>
                <a:off x="1051103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29" name="Google Shape;4229;p19"/>
              <p:cNvSpPr/>
              <p:nvPr/>
            </p:nvSpPr>
            <p:spPr>
              <a:xfrm>
                <a:off x="1139891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0" name="Google Shape;4230;p19"/>
              <p:cNvSpPr/>
              <p:nvPr/>
            </p:nvSpPr>
            <p:spPr>
              <a:xfrm>
                <a:off x="1228679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1" name="Google Shape;4231;p19"/>
              <p:cNvSpPr/>
              <p:nvPr/>
            </p:nvSpPr>
            <p:spPr>
              <a:xfrm>
                <a:off x="1317466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2" name="Google Shape;4232;p19"/>
              <p:cNvSpPr/>
              <p:nvPr/>
            </p:nvSpPr>
            <p:spPr>
              <a:xfrm>
                <a:off x="1406254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3" name="Google Shape;4233;p19"/>
              <p:cNvSpPr/>
              <p:nvPr/>
            </p:nvSpPr>
            <p:spPr>
              <a:xfrm>
                <a:off x="1495042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4" name="Google Shape;4234;p19"/>
              <p:cNvSpPr/>
              <p:nvPr/>
            </p:nvSpPr>
            <p:spPr>
              <a:xfrm>
                <a:off x="1583830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5" name="Google Shape;4235;p19"/>
              <p:cNvSpPr/>
              <p:nvPr/>
            </p:nvSpPr>
            <p:spPr>
              <a:xfrm>
                <a:off x="1672617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6" name="Google Shape;4236;p19"/>
              <p:cNvSpPr/>
              <p:nvPr/>
            </p:nvSpPr>
            <p:spPr>
              <a:xfrm>
                <a:off x="784740" y="31064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7" name="Google Shape;4237;p19"/>
              <p:cNvSpPr/>
              <p:nvPr/>
            </p:nvSpPr>
            <p:spPr>
              <a:xfrm>
                <a:off x="784740" y="320441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8" name="Google Shape;4238;p19"/>
              <p:cNvSpPr/>
              <p:nvPr/>
            </p:nvSpPr>
            <p:spPr>
              <a:xfrm>
                <a:off x="784740" y="330234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39" name="Google Shape;4239;p19"/>
              <p:cNvSpPr/>
              <p:nvPr/>
            </p:nvSpPr>
            <p:spPr>
              <a:xfrm>
                <a:off x="784740" y="340028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0" name="Google Shape;4240;p19"/>
              <p:cNvSpPr/>
              <p:nvPr/>
            </p:nvSpPr>
            <p:spPr>
              <a:xfrm>
                <a:off x="784740" y="349821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1" name="Google Shape;4241;p19"/>
              <p:cNvSpPr/>
              <p:nvPr/>
            </p:nvSpPr>
            <p:spPr>
              <a:xfrm>
                <a:off x="784740" y="359615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2" name="Google Shape;4242;p19"/>
              <p:cNvSpPr/>
              <p:nvPr/>
            </p:nvSpPr>
            <p:spPr>
              <a:xfrm>
                <a:off x="784740" y="369409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3" name="Google Shape;4243;p19"/>
              <p:cNvSpPr/>
              <p:nvPr/>
            </p:nvSpPr>
            <p:spPr>
              <a:xfrm>
                <a:off x="784740" y="379202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4" name="Google Shape;4244;p19"/>
              <p:cNvSpPr/>
              <p:nvPr/>
            </p:nvSpPr>
            <p:spPr>
              <a:xfrm>
                <a:off x="784740" y="3889962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5" name="Google Shape;4245;p19"/>
              <p:cNvSpPr/>
              <p:nvPr/>
            </p:nvSpPr>
            <p:spPr>
              <a:xfrm>
                <a:off x="784740" y="3987897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6" name="Google Shape;4246;p19"/>
              <p:cNvSpPr/>
              <p:nvPr/>
            </p:nvSpPr>
            <p:spPr>
              <a:xfrm>
                <a:off x="784740" y="408583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7" name="Google Shape;4247;p19"/>
              <p:cNvSpPr/>
              <p:nvPr/>
            </p:nvSpPr>
            <p:spPr>
              <a:xfrm>
                <a:off x="784740" y="4183769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8" name="Google Shape;4248;p19"/>
              <p:cNvSpPr/>
              <p:nvPr/>
            </p:nvSpPr>
            <p:spPr>
              <a:xfrm>
                <a:off x="784740" y="428170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49" name="Google Shape;4249;p19"/>
              <p:cNvSpPr/>
              <p:nvPr/>
            </p:nvSpPr>
            <p:spPr>
              <a:xfrm>
                <a:off x="784740" y="437964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0" name="Google Shape;4250;p19"/>
              <p:cNvSpPr/>
              <p:nvPr/>
            </p:nvSpPr>
            <p:spPr>
              <a:xfrm>
                <a:off x="784740" y="447757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1" name="Google Shape;4251;p19"/>
              <p:cNvSpPr/>
              <p:nvPr/>
            </p:nvSpPr>
            <p:spPr>
              <a:xfrm>
                <a:off x="4068893" y="133700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2" name="Google Shape;4252;p19"/>
              <p:cNvSpPr/>
              <p:nvPr/>
            </p:nvSpPr>
            <p:spPr>
              <a:xfrm>
                <a:off x="4068893" y="143494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3" name="Google Shape;4253;p19"/>
              <p:cNvSpPr/>
              <p:nvPr/>
            </p:nvSpPr>
            <p:spPr>
              <a:xfrm>
                <a:off x="4068893" y="153287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4" name="Google Shape;4254;p19"/>
              <p:cNvSpPr/>
              <p:nvPr/>
            </p:nvSpPr>
            <p:spPr>
              <a:xfrm>
                <a:off x="3980104" y="1337003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5" name="Google Shape;4255;p19"/>
              <p:cNvSpPr/>
              <p:nvPr/>
            </p:nvSpPr>
            <p:spPr>
              <a:xfrm>
                <a:off x="3980104" y="1434941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6" name="Google Shape;4256;p19"/>
              <p:cNvSpPr/>
              <p:nvPr/>
            </p:nvSpPr>
            <p:spPr>
              <a:xfrm>
                <a:off x="3980104" y="1532878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7" name="Google Shape;4257;p19"/>
              <p:cNvSpPr/>
              <p:nvPr/>
            </p:nvSpPr>
            <p:spPr>
              <a:xfrm>
                <a:off x="2027752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8" name="Google Shape;4258;p19"/>
              <p:cNvSpPr/>
              <p:nvPr/>
            </p:nvSpPr>
            <p:spPr>
              <a:xfrm>
                <a:off x="2116540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59" name="Google Shape;4259;p19"/>
              <p:cNvSpPr/>
              <p:nvPr/>
            </p:nvSpPr>
            <p:spPr>
              <a:xfrm>
                <a:off x="2205328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0" name="Google Shape;4260;p19"/>
              <p:cNvSpPr/>
              <p:nvPr/>
            </p:nvSpPr>
            <p:spPr>
              <a:xfrm>
                <a:off x="2294116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1" name="Google Shape;4261;p19"/>
              <p:cNvSpPr/>
              <p:nvPr/>
            </p:nvSpPr>
            <p:spPr>
              <a:xfrm>
                <a:off x="2382904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2" name="Google Shape;4262;p19"/>
              <p:cNvSpPr/>
              <p:nvPr/>
            </p:nvSpPr>
            <p:spPr>
              <a:xfrm>
                <a:off x="2471691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3" name="Google Shape;4263;p19"/>
              <p:cNvSpPr/>
              <p:nvPr/>
            </p:nvSpPr>
            <p:spPr>
              <a:xfrm>
                <a:off x="2027752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4" name="Google Shape;4264;p19"/>
              <p:cNvSpPr/>
              <p:nvPr/>
            </p:nvSpPr>
            <p:spPr>
              <a:xfrm>
                <a:off x="2116540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5" name="Google Shape;4265;p19"/>
              <p:cNvSpPr/>
              <p:nvPr/>
            </p:nvSpPr>
            <p:spPr>
              <a:xfrm>
                <a:off x="2205328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6" name="Google Shape;4266;p19"/>
              <p:cNvSpPr/>
              <p:nvPr/>
            </p:nvSpPr>
            <p:spPr>
              <a:xfrm>
                <a:off x="2294116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7" name="Google Shape;4267;p19"/>
              <p:cNvSpPr/>
              <p:nvPr/>
            </p:nvSpPr>
            <p:spPr>
              <a:xfrm>
                <a:off x="2382904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8" name="Google Shape;4268;p19"/>
              <p:cNvSpPr/>
              <p:nvPr/>
            </p:nvSpPr>
            <p:spPr>
              <a:xfrm>
                <a:off x="2471691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69" name="Google Shape;4269;p19"/>
              <p:cNvSpPr/>
              <p:nvPr/>
            </p:nvSpPr>
            <p:spPr>
              <a:xfrm>
                <a:off x="2027752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0" name="Google Shape;4270;p19"/>
              <p:cNvSpPr/>
              <p:nvPr/>
            </p:nvSpPr>
            <p:spPr>
              <a:xfrm>
                <a:off x="2116540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1" name="Google Shape;4271;p19"/>
              <p:cNvSpPr/>
              <p:nvPr/>
            </p:nvSpPr>
            <p:spPr>
              <a:xfrm>
                <a:off x="2205328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2" name="Google Shape;4272;p19"/>
              <p:cNvSpPr/>
              <p:nvPr/>
            </p:nvSpPr>
            <p:spPr>
              <a:xfrm>
                <a:off x="2294116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3" name="Google Shape;4273;p19"/>
              <p:cNvSpPr/>
              <p:nvPr/>
            </p:nvSpPr>
            <p:spPr>
              <a:xfrm>
                <a:off x="2382904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4" name="Google Shape;4274;p19"/>
              <p:cNvSpPr/>
              <p:nvPr/>
            </p:nvSpPr>
            <p:spPr>
              <a:xfrm>
                <a:off x="2471691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5" name="Google Shape;4275;p19"/>
              <p:cNvSpPr/>
              <p:nvPr/>
            </p:nvSpPr>
            <p:spPr>
              <a:xfrm>
                <a:off x="2560479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6" name="Google Shape;4276;p19"/>
              <p:cNvSpPr/>
              <p:nvPr/>
            </p:nvSpPr>
            <p:spPr>
              <a:xfrm>
                <a:off x="2560479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7" name="Google Shape;4277;p19"/>
              <p:cNvSpPr/>
              <p:nvPr/>
            </p:nvSpPr>
            <p:spPr>
              <a:xfrm>
                <a:off x="2560479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8" name="Google Shape;4278;p19"/>
              <p:cNvSpPr/>
              <p:nvPr/>
            </p:nvSpPr>
            <p:spPr>
              <a:xfrm>
                <a:off x="2649267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79" name="Google Shape;4279;p19"/>
              <p:cNvSpPr/>
              <p:nvPr/>
            </p:nvSpPr>
            <p:spPr>
              <a:xfrm>
                <a:off x="2649267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0" name="Google Shape;4280;p19"/>
              <p:cNvSpPr/>
              <p:nvPr/>
            </p:nvSpPr>
            <p:spPr>
              <a:xfrm>
                <a:off x="2649267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1" name="Google Shape;4281;p19"/>
              <p:cNvSpPr/>
              <p:nvPr/>
            </p:nvSpPr>
            <p:spPr>
              <a:xfrm>
                <a:off x="2738055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2" name="Google Shape;4282;p19"/>
              <p:cNvSpPr/>
              <p:nvPr/>
            </p:nvSpPr>
            <p:spPr>
              <a:xfrm>
                <a:off x="2738055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3" name="Google Shape;4283;p19"/>
              <p:cNvSpPr/>
              <p:nvPr/>
            </p:nvSpPr>
            <p:spPr>
              <a:xfrm>
                <a:off x="2738055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4" name="Google Shape;4284;p19"/>
              <p:cNvSpPr/>
              <p:nvPr/>
            </p:nvSpPr>
            <p:spPr>
              <a:xfrm>
                <a:off x="2826842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5" name="Google Shape;4285;p19"/>
              <p:cNvSpPr/>
              <p:nvPr/>
            </p:nvSpPr>
            <p:spPr>
              <a:xfrm>
                <a:off x="2826842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6" name="Google Shape;4286;p19"/>
              <p:cNvSpPr/>
              <p:nvPr/>
            </p:nvSpPr>
            <p:spPr>
              <a:xfrm>
                <a:off x="2826842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7" name="Google Shape;4287;p19"/>
              <p:cNvSpPr/>
              <p:nvPr/>
            </p:nvSpPr>
            <p:spPr>
              <a:xfrm>
                <a:off x="2915630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8" name="Google Shape;4288;p19"/>
              <p:cNvSpPr/>
              <p:nvPr/>
            </p:nvSpPr>
            <p:spPr>
              <a:xfrm>
                <a:off x="2915630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89" name="Google Shape;4289;p19"/>
              <p:cNvSpPr/>
              <p:nvPr/>
            </p:nvSpPr>
            <p:spPr>
              <a:xfrm>
                <a:off x="2915630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0" name="Google Shape;4290;p19"/>
              <p:cNvSpPr/>
              <p:nvPr/>
            </p:nvSpPr>
            <p:spPr>
              <a:xfrm>
                <a:off x="3004418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1" name="Google Shape;4291;p19"/>
              <p:cNvSpPr/>
              <p:nvPr/>
            </p:nvSpPr>
            <p:spPr>
              <a:xfrm>
                <a:off x="3004418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2" name="Google Shape;4292;p19"/>
              <p:cNvSpPr/>
              <p:nvPr/>
            </p:nvSpPr>
            <p:spPr>
              <a:xfrm>
                <a:off x="3004418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3" name="Google Shape;4293;p19"/>
              <p:cNvSpPr/>
              <p:nvPr/>
            </p:nvSpPr>
            <p:spPr>
              <a:xfrm>
                <a:off x="3093206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4" name="Google Shape;4294;p19"/>
              <p:cNvSpPr/>
              <p:nvPr/>
            </p:nvSpPr>
            <p:spPr>
              <a:xfrm>
                <a:off x="3093206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5" name="Google Shape;4295;p19"/>
              <p:cNvSpPr/>
              <p:nvPr/>
            </p:nvSpPr>
            <p:spPr>
              <a:xfrm>
                <a:off x="3093206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6" name="Google Shape;4296;p19"/>
              <p:cNvSpPr/>
              <p:nvPr/>
            </p:nvSpPr>
            <p:spPr>
              <a:xfrm>
                <a:off x="3181993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7" name="Google Shape;4297;p19"/>
              <p:cNvSpPr/>
              <p:nvPr/>
            </p:nvSpPr>
            <p:spPr>
              <a:xfrm>
                <a:off x="3181993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8" name="Google Shape;4298;p19"/>
              <p:cNvSpPr/>
              <p:nvPr/>
            </p:nvSpPr>
            <p:spPr>
              <a:xfrm>
                <a:off x="3181993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9" name="Google Shape;4299;p19"/>
              <p:cNvSpPr/>
              <p:nvPr/>
            </p:nvSpPr>
            <p:spPr>
              <a:xfrm>
                <a:off x="3270781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0" name="Google Shape;4300;p19"/>
              <p:cNvSpPr/>
              <p:nvPr/>
            </p:nvSpPr>
            <p:spPr>
              <a:xfrm>
                <a:off x="3270781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1" name="Google Shape;4301;p19"/>
              <p:cNvSpPr/>
              <p:nvPr/>
            </p:nvSpPr>
            <p:spPr>
              <a:xfrm>
                <a:off x="3270781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2" name="Google Shape;4302;p19"/>
              <p:cNvSpPr/>
              <p:nvPr/>
            </p:nvSpPr>
            <p:spPr>
              <a:xfrm>
                <a:off x="3359569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3" name="Google Shape;4303;p19"/>
              <p:cNvSpPr/>
              <p:nvPr/>
            </p:nvSpPr>
            <p:spPr>
              <a:xfrm>
                <a:off x="3359569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4" name="Google Shape;4304;p19"/>
              <p:cNvSpPr/>
              <p:nvPr/>
            </p:nvSpPr>
            <p:spPr>
              <a:xfrm>
                <a:off x="3359569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5" name="Google Shape;4305;p19"/>
              <p:cNvSpPr/>
              <p:nvPr/>
            </p:nvSpPr>
            <p:spPr>
              <a:xfrm>
                <a:off x="3448357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6" name="Google Shape;4306;p19"/>
              <p:cNvSpPr/>
              <p:nvPr/>
            </p:nvSpPr>
            <p:spPr>
              <a:xfrm>
                <a:off x="3448357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7" name="Google Shape;4307;p19"/>
              <p:cNvSpPr/>
              <p:nvPr/>
            </p:nvSpPr>
            <p:spPr>
              <a:xfrm>
                <a:off x="3448357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8" name="Google Shape;4308;p19"/>
              <p:cNvSpPr/>
              <p:nvPr/>
            </p:nvSpPr>
            <p:spPr>
              <a:xfrm>
                <a:off x="3537144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09" name="Google Shape;4309;p19"/>
              <p:cNvSpPr/>
              <p:nvPr/>
            </p:nvSpPr>
            <p:spPr>
              <a:xfrm>
                <a:off x="3537144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0" name="Google Shape;4310;p19"/>
              <p:cNvSpPr/>
              <p:nvPr/>
            </p:nvSpPr>
            <p:spPr>
              <a:xfrm>
                <a:off x="3537144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1" name="Google Shape;4311;p19"/>
              <p:cNvSpPr/>
              <p:nvPr/>
            </p:nvSpPr>
            <p:spPr>
              <a:xfrm>
                <a:off x="3625932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2" name="Google Shape;4312;p19"/>
              <p:cNvSpPr/>
              <p:nvPr/>
            </p:nvSpPr>
            <p:spPr>
              <a:xfrm>
                <a:off x="3625932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3" name="Google Shape;4313;p19"/>
              <p:cNvSpPr/>
              <p:nvPr/>
            </p:nvSpPr>
            <p:spPr>
              <a:xfrm>
                <a:off x="3625932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4" name="Google Shape;4314;p19"/>
              <p:cNvSpPr/>
              <p:nvPr/>
            </p:nvSpPr>
            <p:spPr>
              <a:xfrm>
                <a:off x="3714720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5" name="Google Shape;4315;p19"/>
              <p:cNvSpPr/>
              <p:nvPr/>
            </p:nvSpPr>
            <p:spPr>
              <a:xfrm>
                <a:off x="3714720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6" name="Google Shape;4316;p19"/>
              <p:cNvSpPr/>
              <p:nvPr/>
            </p:nvSpPr>
            <p:spPr>
              <a:xfrm>
                <a:off x="3714720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7" name="Google Shape;4317;p19"/>
              <p:cNvSpPr/>
              <p:nvPr/>
            </p:nvSpPr>
            <p:spPr>
              <a:xfrm>
                <a:off x="3803508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8" name="Google Shape;4318;p19"/>
              <p:cNvSpPr/>
              <p:nvPr/>
            </p:nvSpPr>
            <p:spPr>
              <a:xfrm>
                <a:off x="3803508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19" name="Google Shape;4319;p19"/>
              <p:cNvSpPr/>
              <p:nvPr/>
            </p:nvSpPr>
            <p:spPr>
              <a:xfrm>
                <a:off x="3803508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0" name="Google Shape;4320;p19"/>
              <p:cNvSpPr/>
              <p:nvPr/>
            </p:nvSpPr>
            <p:spPr>
              <a:xfrm>
                <a:off x="3895796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1" name="Google Shape;4321;p19"/>
              <p:cNvSpPr/>
              <p:nvPr/>
            </p:nvSpPr>
            <p:spPr>
              <a:xfrm>
                <a:off x="3895796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2" name="Google Shape;4322;p19"/>
              <p:cNvSpPr/>
              <p:nvPr/>
            </p:nvSpPr>
            <p:spPr>
              <a:xfrm>
                <a:off x="3895796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3" name="Google Shape;4323;p19"/>
              <p:cNvSpPr/>
              <p:nvPr/>
            </p:nvSpPr>
            <p:spPr>
              <a:xfrm>
                <a:off x="1938965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4" name="Google Shape;4324;p19"/>
              <p:cNvSpPr/>
              <p:nvPr/>
            </p:nvSpPr>
            <p:spPr>
              <a:xfrm>
                <a:off x="1938965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5" name="Google Shape;4325;p19"/>
              <p:cNvSpPr/>
              <p:nvPr/>
            </p:nvSpPr>
            <p:spPr>
              <a:xfrm>
                <a:off x="1938965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6" name="Google Shape;4326;p19"/>
              <p:cNvSpPr/>
              <p:nvPr/>
            </p:nvSpPr>
            <p:spPr>
              <a:xfrm>
                <a:off x="1850177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7" name="Google Shape;4327;p19"/>
              <p:cNvSpPr/>
              <p:nvPr/>
            </p:nvSpPr>
            <p:spPr>
              <a:xfrm>
                <a:off x="1850177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8" name="Google Shape;4328;p19"/>
              <p:cNvSpPr/>
              <p:nvPr/>
            </p:nvSpPr>
            <p:spPr>
              <a:xfrm>
                <a:off x="1850177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29" name="Google Shape;4329;p19"/>
              <p:cNvSpPr/>
              <p:nvPr/>
            </p:nvSpPr>
            <p:spPr>
              <a:xfrm>
                <a:off x="1761389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0" name="Google Shape;4330;p19"/>
              <p:cNvSpPr/>
              <p:nvPr/>
            </p:nvSpPr>
            <p:spPr>
              <a:xfrm>
                <a:off x="1761389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1" name="Google Shape;4331;p19"/>
              <p:cNvSpPr/>
              <p:nvPr/>
            </p:nvSpPr>
            <p:spPr>
              <a:xfrm>
                <a:off x="1761389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2" name="Google Shape;4332;p19"/>
              <p:cNvSpPr/>
              <p:nvPr/>
            </p:nvSpPr>
            <p:spPr>
              <a:xfrm>
                <a:off x="873527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3" name="Google Shape;4333;p19"/>
              <p:cNvSpPr/>
              <p:nvPr/>
            </p:nvSpPr>
            <p:spPr>
              <a:xfrm>
                <a:off x="962315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4" name="Google Shape;4334;p19"/>
              <p:cNvSpPr/>
              <p:nvPr/>
            </p:nvSpPr>
            <p:spPr>
              <a:xfrm>
                <a:off x="1051103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5" name="Google Shape;4335;p19"/>
              <p:cNvSpPr/>
              <p:nvPr/>
            </p:nvSpPr>
            <p:spPr>
              <a:xfrm>
                <a:off x="1139891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6" name="Google Shape;4336;p19"/>
              <p:cNvSpPr/>
              <p:nvPr/>
            </p:nvSpPr>
            <p:spPr>
              <a:xfrm>
                <a:off x="1228679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7" name="Google Shape;4337;p19"/>
              <p:cNvSpPr/>
              <p:nvPr/>
            </p:nvSpPr>
            <p:spPr>
              <a:xfrm>
                <a:off x="1317466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8" name="Google Shape;4338;p19"/>
              <p:cNvSpPr/>
              <p:nvPr/>
            </p:nvSpPr>
            <p:spPr>
              <a:xfrm>
                <a:off x="873527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39" name="Google Shape;4339;p19"/>
              <p:cNvSpPr/>
              <p:nvPr/>
            </p:nvSpPr>
            <p:spPr>
              <a:xfrm>
                <a:off x="962315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0" name="Google Shape;4340;p19"/>
              <p:cNvSpPr/>
              <p:nvPr/>
            </p:nvSpPr>
            <p:spPr>
              <a:xfrm>
                <a:off x="1051103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1" name="Google Shape;4341;p19"/>
              <p:cNvSpPr/>
              <p:nvPr/>
            </p:nvSpPr>
            <p:spPr>
              <a:xfrm>
                <a:off x="1139891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2" name="Google Shape;4342;p19"/>
              <p:cNvSpPr/>
              <p:nvPr/>
            </p:nvSpPr>
            <p:spPr>
              <a:xfrm>
                <a:off x="1228679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3" name="Google Shape;4343;p19"/>
              <p:cNvSpPr/>
              <p:nvPr/>
            </p:nvSpPr>
            <p:spPr>
              <a:xfrm>
                <a:off x="1317466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4" name="Google Shape;4344;p19"/>
              <p:cNvSpPr/>
              <p:nvPr/>
            </p:nvSpPr>
            <p:spPr>
              <a:xfrm>
                <a:off x="873527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5" name="Google Shape;4345;p19"/>
              <p:cNvSpPr/>
              <p:nvPr/>
            </p:nvSpPr>
            <p:spPr>
              <a:xfrm>
                <a:off x="962315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6" name="Google Shape;4346;p19"/>
              <p:cNvSpPr/>
              <p:nvPr/>
            </p:nvSpPr>
            <p:spPr>
              <a:xfrm>
                <a:off x="1051103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7" name="Google Shape;4347;p19"/>
              <p:cNvSpPr/>
              <p:nvPr/>
            </p:nvSpPr>
            <p:spPr>
              <a:xfrm>
                <a:off x="1139891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8" name="Google Shape;4348;p19"/>
              <p:cNvSpPr/>
              <p:nvPr/>
            </p:nvSpPr>
            <p:spPr>
              <a:xfrm>
                <a:off x="1228679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49" name="Google Shape;4349;p19"/>
              <p:cNvSpPr/>
              <p:nvPr/>
            </p:nvSpPr>
            <p:spPr>
              <a:xfrm>
                <a:off x="1317466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0" name="Google Shape;4350;p19"/>
              <p:cNvSpPr/>
              <p:nvPr/>
            </p:nvSpPr>
            <p:spPr>
              <a:xfrm>
                <a:off x="1406254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1" name="Google Shape;4351;p19"/>
              <p:cNvSpPr/>
              <p:nvPr/>
            </p:nvSpPr>
            <p:spPr>
              <a:xfrm>
                <a:off x="1406254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2" name="Google Shape;4352;p19"/>
              <p:cNvSpPr/>
              <p:nvPr/>
            </p:nvSpPr>
            <p:spPr>
              <a:xfrm>
                <a:off x="1406254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3" name="Google Shape;4353;p19"/>
              <p:cNvSpPr/>
              <p:nvPr/>
            </p:nvSpPr>
            <p:spPr>
              <a:xfrm>
                <a:off x="1495042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4" name="Google Shape;4354;p19"/>
              <p:cNvSpPr/>
              <p:nvPr/>
            </p:nvSpPr>
            <p:spPr>
              <a:xfrm>
                <a:off x="1495042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5" name="Google Shape;4355;p19"/>
              <p:cNvSpPr/>
              <p:nvPr/>
            </p:nvSpPr>
            <p:spPr>
              <a:xfrm>
                <a:off x="1495042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6" name="Google Shape;4356;p19"/>
              <p:cNvSpPr/>
              <p:nvPr/>
            </p:nvSpPr>
            <p:spPr>
              <a:xfrm>
                <a:off x="1583830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7" name="Google Shape;4357;p19"/>
              <p:cNvSpPr/>
              <p:nvPr/>
            </p:nvSpPr>
            <p:spPr>
              <a:xfrm>
                <a:off x="1583830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8" name="Google Shape;4358;p19"/>
              <p:cNvSpPr/>
              <p:nvPr/>
            </p:nvSpPr>
            <p:spPr>
              <a:xfrm>
                <a:off x="1583830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59" name="Google Shape;4359;p19"/>
              <p:cNvSpPr/>
              <p:nvPr/>
            </p:nvSpPr>
            <p:spPr>
              <a:xfrm>
                <a:off x="1672617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0" name="Google Shape;4360;p19"/>
              <p:cNvSpPr/>
              <p:nvPr/>
            </p:nvSpPr>
            <p:spPr>
              <a:xfrm>
                <a:off x="1672617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1" name="Google Shape;4361;p19"/>
              <p:cNvSpPr/>
              <p:nvPr/>
            </p:nvSpPr>
            <p:spPr>
              <a:xfrm>
                <a:off x="1672617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2" name="Google Shape;4362;p19"/>
              <p:cNvSpPr/>
              <p:nvPr/>
            </p:nvSpPr>
            <p:spPr>
              <a:xfrm>
                <a:off x="784740" y="1336985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3" name="Google Shape;4363;p19"/>
              <p:cNvSpPr/>
              <p:nvPr/>
            </p:nvSpPr>
            <p:spPr>
              <a:xfrm>
                <a:off x="784740" y="1434920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4" name="Google Shape;4364;p19"/>
              <p:cNvSpPr/>
              <p:nvPr/>
            </p:nvSpPr>
            <p:spPr>
              <a:xfrm>
                <a:off x="784740" y="1532856"/>
                <a:ext cx="26100" cy="26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365" name="Google Shape;4365;p1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366" name="Google Shape;4366;p19"/>
          <p:cNvSpPr txBox="1"/>
          <p:nvPr>
            <p:ph idx="2" type="title"/>
          </p:nvPr>
        </p:nvSpPr>
        <p:spPr>
          <a:xfrm>
            <a:off x="892884" y="2221925"/>
            <a:ext cx="3011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67" name="Google Shape;4367;p19"/>
          <p:cNvSpPr txBox="1"/>
          <p:nvPr>
            <p:ph idx="1" type="subTitle"/>
          </p:nvPr>
        </p:nvSpPr>
        <p:spPr>
          <a:xfrm>
            <a:off x="1244750" y="2747250"/>
            <a:ext cx="23076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4368" name="Google Shape;4368;p19"/>
          <p:cNvGrpSpPr/>
          <p:nvPr/>
        </p:nvGrpSpPr>
        <p:grpSpPr>
          <a:xfrm flipH="1">
            <a:off x="-151486" y="-470299"/>
            <a:ext cx="9978007" cy="6265526"/>
            <a:chOff x="-664950" y="-350812"/>
            <a:chExt cx="9855795" cy="6188785"/>
          </a:xfrm>
        </p:grpSpPr>
        <p:sp>
          <p:nvSpPr>
            <p:cNvPr id="4369" name="Google Shape;4369;p19"/>
            <p:cNvSpPr/>
            <p:nvPr/>
          </p:nvSpPr>
          <p:spPr>
            <a:xfrm>
              <a:off x="6639101" y="4372113"/>
              <a:ext cx="2551744" cy="1016382"/>
            </a:xfrm>
            <a:custGeom>
              <a:rect b="b" l="l" r="r" t="t"/>
              <a:pathLst>
                <a:path extrusionOk="0" h="19404" w="48716">
                  <a:moveTo>
                    <a:pt x="48716" y="1"/>
                  </a:moveTo>
                  <a:cubicBezTo>
                    <a:pt x="44289" y="3195"/>
                    <a:pt x="39621" y="6196"/>
                    <a:pt x="34287" y="7162"/>
                  </a:cubicBezTo>
                  <a:cubicBezTo>
                    <a:pt x="32093" y="7559"/>
                    <a:pt x="29864" y="7596"/>
                    <a:pt x="27630" y="7596"/>
                  </a:cubicBezTo>
                  <a:cubicBezTo>
                    <a:pt x="27116" y="7596"/>
                    <a:pt x="26601" y="7594"/>
                    <a:pt x="26086" y="7594"/>
                  </a:cubicBezTo>
                  <a:cubicBezTo>
                    <a:pt x="25138" y="7594"/>
                    <a:pt x="24189" y="7601"/>
                    <a:pt x="23243" y="7639"/>
                  </a:cubicBezTo>
                  <a:cubicBezTo>
                    <a:pt x="15993" y="7930"/>
                    <a:pt x="8624" y="10235"/>
                    <a:pt x="3302" y="15164"/>
                  </a:cubicBezTo>
                  <a:cubicBezTo>
                    <a:pt x="1979" y="16389"/>
                    <a:pt x="783" y="17780"/>
                    <a:pt x="0" y="19403"/>
                  </a:cubicBezTo>
                  <a:lnTo>
                    <a:pt x="48716" y="19310"/>
                  </a:lnTo>
                  <a:lnTo>
                    <a:pt x="487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0" name="Google Shape;4370;p19"/>
            <p:cNvSpPr/>
            <p:nvPr/>
          </p:nvSpPr>
          <p:spPr>
            <a:xfrm flipH="1" rot="5400000">
              <a:off x="8292215" y="257556"/>
              <a:ext cx="1181851" cy="511642"/>
            </a:xfrm>
            <a:custGeom>
              <a:rect b="b" l="l" r="r" t="t"/>
              <a:pathLst>
                <a:path extrusionOk="0" h="6847" w="15816">
                  <a:moveTo>
                    <a:pt x="0" y="0"/>
                  </a:moveTo>
                  <a:cubicBezTo>
                    <a:pt x="1127" y="3927"/>
                    <a:pt x="5286" y="6846"/>
                    <a:pt x="10251" y="6846"/>
                  </a:cubicBezTo>
                  <a:cubicBezTo>
                    <a:pt x="12292" y="6846"/>
                    <a:pt x="14199" y="6352"/>
                    <a:pt x="15815" y="5495"/>
                  </a:cubicBezTo>
                  <a:lnTo>
                    <a:pt x="158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1" name="Google Shape;4371;p19"/>
            <p:cNvSpPr/>
            <p:nvPr/>
          </p:nvSpPr>
          <p:spPr>
            <a:xfrm rot="5400000">
              <a:off x="-118820" y="22583"/>
              <a:ext cx="656726" cy="592350"/>
            </a:xfrm>
            <a:custGeom>
              <a:rect b="b" l="l" r="r" t="t"/>
              <a:pathLst>
                <a:path extrusionOk="0" h="9321" w="10334">
                  <a:moveTo>
                    <a:pt x="421" y="1"/>
                  </a:moveTo>
                  <a:cubicBezTo>
                    <a:pt x="278" y="1"/>
                    <a:pt x="139" y="8"/>
                    <a:pt x="0" y="25"/>
                  </a:cubicBezTo>
                  <a:lnTo>
                    <a:pt x="0" y="9320"/>
                  </a:lnTo>
                  <a:lnTo>
                    <a:pt x="10325" y="9320"/>
                  </a:lnTo>
                  <a:cubicBezTo>
                    <a:pt x="10333" y="7928"/>
                    <a:pt x="10035" y="6573"/>
                    <a:pt x="9182" y="5393"/>
                  </a:cubicBezTo>
                  <a:cubicBezTo>
                    <a:pt x="8219" y="4058"/>
                    <a:pt x="6781" y="3217"/>
                    <a:pt x="5410" y="2364"/>
                  </a:cubicBezTo>
                  <a:cubicBezTo>
                    <a:pt x="4128" y="1563"/>
                    <a:pt x="2727" y="384"/>
                    <a:pt x="1213" y="82"/>
                  </a:cubicBezTo>
                  <a:cubicBezTo>
                    <a:pt x="939" y="25"/>
                    <a:pt x="674" y="1"/>
                    <a:pt x="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72" name="Google Shape;4372;p19"/>
            <p:cNvGrpSpPr/>
            <p:nvPr/>
          </p:nvGrpSpPr>
          <p:grpSpPr>
            <a:xfrm>
              <a:off x="-226978" y="4522639"/>
              <a:ext cx="1738223" cy="1315334"/>
              <a:chOff x="365800" y="4214437"/>
              <a:chExt cx="4336883" cy="3281771"/>
            </a:xfrm>
          </p:grpSpPr>
          <p:sp>
            <p:nvSpPr>
              <p:cNvPr id="4373" name="Google Shape;4373;p19"/>
              <p:cNvSpPr/>
              <p:nvPr/>
            </p:nvSpPr>
            <p:spPr>
              <a:xfrm rot="2700000">
                <a:off x="1094547" y="4463877"/>
                <a:ext cx="1301111" cy="1437882"/>
              </a:xfrm>
              <a:custGeom>
                <a:rect b="b" l="l" r="r" t="t"/>
                <a:pathLst>
                  <a:path extrusionOk="0" h="9262" w="8381">
                    <a:moveTo>
                      <a:pt x="4431" y="0"/>
                    </a:moveTo>
                    <a:cubicBezTo>
                      <a:pt x="4060" y="0"/>
                      <a:pt x="3680" y="67"/>
                      <a:pt x="3302" y="203"/>
                    </a:cubicBezTo>
                    <a:cubicBezTo>
                      <a:pt x="2213" y="598"/>
                      <a:pt x="1645" y="1452"/>
                      <a:pt x="1256" y="2468"/>
                    </a:cubicBezTo>
                    <a:cubicBezTo>
                      <a:pt x="1113" y="2843"/>
                      <a:pt x="941" y="3195"/>
                      <a:pt x="705" y="3520"/>
                    </a:cubicBezTo>
                    <a:cubicBezTo>
                      <a:pt x="151" y="4285"/>
                      <a:pt x="1" y="5128"/>
                      <a:pt x="214" y="6044"/>
                    </a:cubicBezTo>
                    <a:cubicBezTo>
                      <a:pt x="609" y="7752"/>
                      <a:pt x="2004" y="8960"/>
                      <a:pt x="3857" y="9219"/>
                    </a:cubicBezTo>
                    <a:cubicBezTo>
                      <a:pt x="4055" y="9247"/>
                      <a:pt x="4251" y="9262"/>
                      <a:pt x="4443" y="9262"/>
                    </a:cubicBezTo>
                    <a:cubicBezTo>
                      <a:pt x="5009" y="9262"/>
                      <a:pt x="5547" y="9133"/>
                      <a:pt x="6065" y="8831"/>
                    </a:cubicBezTo>
                    <a:cubicBezTo>
                      <a:pt x="7675" y="7897"/>
                      <a:pt x="8360" y="6466"/>
                      <a:pt x="8363" y="4909"/>
                    </a:cubicBezTo>
                    <a:cubicBezTo>
                      <a:pt x="8380" y="3919"/>
                      <a:pt x="8253" y="3218"/>
                      <a:pt x="7825" y="2600"/>
                    </a:cubicBezTo>
                    <a:cubicBezTo>
                      <a:pt x="7507" y="2145"/>
                      <a:pt x="7191" y="1691"/>
                      <a:pt x="6859" y="1245"/>
                    </a:cubicBezTo>
                    <a:cubicBezTo>
                      <a:pt x="6249" y="430"/>
                      <a:pt x="5372" y="0"/>
                      <a:pt x="44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374" name="Google Shape;4374;p19"/>
              <p:cNvGrpSpPr/>
              <p:nvPr/>
            </p:nvGrpSpPr>
            <p:grpSpPr>
              <a:xfrm rot="1513453">
                <a:off x="639078" y="5031218"/>
                <a:ext cx="3882251" cy="1719749"/>
                <a:chOff x="-1207072" y="4254396"/>
                <a:chExt cx="1379987" cy="611303"/>
              </a:xfrm>
            </p:grpSpPr>
            <p:sp>
              <p:nvSpPr>
                <p:cNvPr id="4375" name="Google Shape;4375;p19"/>
                <p:cNvSpPr/>
                <p:nvPr/>
              </p:nvSpPr>
              <p:spPr>
                <a:xfrm>
                  <a:off x="-160216" y="4791396"/>
                  <a:ext cx="64298" cy="74303"/>
                </a:xfrm>
                <a:custGeom>
                  <a:rect b="b" l="l" r="r" t="t"/>
                  <a:pathLst>
                    <a:path extrusionOk="0" h="1567" w="1356">
                      <a:moveTo>
                        <a:pt x="685" y="1"/>
                      </a:moveTo>
                      <a:cubicBezTo>
                        <a:pt x="353" y="1"/>
                        <a:pt x="71" y="270"/>
                        <a:pt x="37" y="635"/>
                      </a:cubicBezTo>
                      <a:cubicBezTo>
                        <a:pt x="0" y="1040"/>
                        <a:pt x="362" y="1542"/>
                        <a:pt x="707" y="1565"/>
                      </a:cubicBezTo>
                      <a:cubicBezTo>
                        <a:pt x="715" y="1566"/>
                        <a:pt x="723" y="1566"/>
                        <a:pt x="731" y="1566"/>
                      </a:cubicBezTo>
                      <a:cubicBezTo>
                        <a:pt x="1017" y="1566"/>
                        <a:pt x="1274" y="1217"/>
                        <a:pt x="1315" y="765"/>
                      </a:cubicBezTo>
                      <a:cubicBezTo>
                        <a:pt x="1355" y="363"/>
                        <a:pt x="1116" y="44"/>
                        <a:pt x="747" y="4"/>
                      </a:cubicBezTo>
                      <a:cubicBezTo>
                        <a:pt x="726" y="2"/>
                        <a:pt x="706" y="1"/>
                        <a:pt x="68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6" name="Google Shape;4376;p19"/>
                <p:cNvSpPr/>
                <p:nvPr/>
              </p:nvSpPr>
              <p:spPr>
                <a:xfrm>
                  <a:off x="-551519" y="4545246"/>
                  <a:ext cx="46469" cy="59130"/>
                </a:xfrm>
                <a:custGeom>
                  <a:rect b="b" l="l" r="r" t="t"/>
                  <a:pathLst>
                    <a:path extrusionOk="0" h="1247" w="980">
                      <a:moveTo>
                        <a:pt x="543" y="1"/>
                      </a:moveTo>
                      <a:cubicBezTo>
                        <a:pt x="216" y="1"/>
                        <a:pt x="55" y="205"/>
                        <a:pt x="0" y="533"/>
                      </a:cubicBezTo>
                      <a:cubicBezTo>
                        <a:pt x="83" y="809"/>
                        <a:pt x="60" y="1157"/>
                        <a:pt x="446" y="1243"/>
                      </a:cubicBezTo>
                      <a:cubicBezTo>
                        <a:pt x="455" y="1245"/>
                        <a:pt x="465" y="1246"/>
                        <a:pt x="474" y="1246"/>
                      </a:cubicBezTo>
                      <a:cubicBezTo>
                        <a:pt x="683" y="1246"/>
                        <a:pt x="980" y="776"/>
                        <a:pt x="977" y="443"/>
                      </a:cubicBezTo>
                      <a:cubicBezTo>
                        <a:pt x="977" y="180"/>
                        <a:pt x="844" y="15"/>
                        <a:pt x="575" y="1"/>
                      </a:cubicBezTo>
                      <a:cubicBezTo>
                        <a:pt x="564" y="1"/>
                        <a:pt x="553" y="1"/>
                        <a:pt x="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7" name="Google Shape;4377;p19"/>
                <p:cNvSpPr/>
                <p:nvPr/>
              </p:nvSpPr>
              <p:spPr>
                <a:xfrm>
                  <a:off x="-1207072" y="4254396"/>
                  <a:ext cx="43387" cy="44620"/>
                </a:xfrm>
                <a:custGeom>
                  <a:rect b="b" l="l" r="r" t="t"/>
                  <a:pathLst>
                    <a:path extrusionOk="0" h="941" w="915">
                      <a:moveTo>
                        <a:pt x="412" y="1"/>
                      </a:moveTo>
                      <a:cubicBezTo>
                        <a:pt x="136" y="1"/>
                        <a:pt x="4" y="186"/>
                        <a:pt x="1" y="489"/>
                      </a:cubicBezTo>
                      <a:cubicBezTo>
                        <a:pt x="17" y="765"/>
                        <a:pt x="174" y="938"/>
                        <a:pt x="476" y="941"/>
                      </a:cubicBezTo>
                      <a:cubicBezTo>
                        <a:pt x="768" y="941"/>
                        <a:pt x="914" y="775"/>
                        <a:pt x="905" y="486"/>
                      </a:cubicBezTo>
                      <a:cubicBezTo>
                        <a:pt x="894" y="187"/>
                        <a:pt x="721" y="7"/>
                        <a:pt x="426" y="1"/>
                      </a:cubicBezTo>
                      <a:cubicBezTo>
                        <a:pt x="422" y="1"/>
                        <a:pt x="417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8" name="Google Shape;4378;p19"/>
                <p:cNvSpPr/>
                <p:nvPr/>
              </p:nvSpPr>
              <p:spPr>
                <a:xfrm>
                  <a:off x="-595937" y="4647767"/>
                  <a:ext cx="35468" cy="28498"/>
                </a:xfrm>
                <a:custGeom>
                  <a:rect b="b" l="l" r="r" t="t"/>
                  <a:pathLst>
                    <a:path extrusionOk="0" h="601" w="748">
                      <a:moveTo>
                        <a:pt x="305" y="0"/>
                      </a:moveTo>
                      <a:cubicBezTo>
                        <a:pt x="279" y="0"/>
                        <a:pt x="250" y="5"/>
                        <a:pt x="219" y="15"/>
                      </a:cubicBezTo>
                      <a:cubicBezTo>
                        <a:pt x="0" y="84"/>
                        <a:pt x="20" y="263"/>
                        <a:pt x="53" y="496"/>
                      </a:cubicBezTo>
                      <a:cubicBezTo>
                        <a:pt x="73" y="489"/>
                        <a:pt x="94" y="486"/>
                        <a:pt x="114" y="486"/>
                      </a:cubicBezTo>
                      <a:cubicBezTo>
                        <a:pt x="239" y="486"/>
                        <a:pt x="352" y="600"/>
                        <a:pt x="479" y="600"/>
                      </a:cubicBezTo>
                      <a:cubicBezTo>
                        <a:pt x="531" y="600"/>
                        <a:pt x="586" y="581"/>
                        <a:pt x="644" y="526"/>
                      </a:cubicBezTo>
                      <a:cubicBezTo>
                        <a:pt x="747" y="430"/>
                        <a:pt x="647" y="320"/>
                        <a:pt x="591" y="231"/>
                      </a:cubicBezTo>
                      <a:cubicBezTo>
                        <a:pt x="519" y="117"/>
                        <a:pt x="440" y="0"/>
                        <a:pt x="30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9" name="Google Shape;4379;p19"/>
                <p:cNvSpPr/>
                <p:nvPr/>
              </p:nvSpPr>
              <p:spPr>
                <a:xfrm>
                  <a:off x="148922" y="4571245"/>
                  <a:ext cx="23993" cy="31438"/>
                </a:xfrm>
                <a:custGeom>
                  <a:rect b="b" l="l" r="r" t="t"/>
                  <a:pathLst>
                    <a:path extrusionOk="0" h="663" w="506">
                      <a:moveTo>
                        <a:pt x="323" y="0"/>
                      </a:moveTo>
                      <a:cubicBezTo>
                        <a:pt x="283" y="0"/>
                        <a:pt x="241" y="13"/>
                        <a:pt x="207" y="41"/>
                      </a:cubicBezTo>
                      <a:cubicBezTo>
                        <a:pt x="1" y="197"/>
                        <a:pt x="4" y="403"/>
                        <a:pt x="124" y="662"/>
                      </a:cubicBezTo>
                      <a:cubicBezTo>
                        <a:pt x="416" y="549"/>
                        <a:pt x="505" y="353"/>
                        <a:pt x="472" y="124"/>
                      </a:cubicBezTo>
                      <a:cubicBezTo>
                        <a:pt x="462" y="43"/>
                        <a:pt x="395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380" name="Google Shape;4380;p19"/>
              <p:cNvSpPr/>
              <p:nvPr/>
            </p:nvSpPr>
            <p:spPr>
              <a:xfrm rot="1513411">
                <a:off x="424199" y="4842248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1" name="Google Shape;4381;p19"/>
              <p:cNvSpPr/>
              <p:nvPr/>
            </p:nvSpPr>
            <p:spPr>
              <a:xfrm rot="1513422">
                <a:off x="789050" y="4813234"/>
                <a:ext cx="99781" cy="80171"/>
              </a:xfrm>
              <a:custGeom>
                <a:rect b="b" l="l" r="r" t="t"/>
                <a:pathLst>
                  <a:path extrusionOk="0" h="601" w="748">
                    <a:moveTo>
                      <a:pt x="305" y="0"/>
                    </a:moveTo>
                    <a:cubicBezTo>
                      <a:pt x="279" y="0"/>
                      <a:pt x="250" y="5"/>
                      <a:pt x="219" y="15"/>
                    </a:cubicBezTo>
                    <a:cubicBezTo>
                      <a:pt x="0" y="84"/>
                      <a:pt x="20" y="263"/>
                      <a:pt x="53" y="496"/>
                    </a:cubicBezTo>
                    <a:cubicBezTo>
                      <a:pt x="73" y="489"/>
                      <a:pt x="94" y="486"/>
                      <a:pt x="114" y="486"/>
                    </a:cubicBezTo>
                    <a:cubicBezTo>
                      <a:pt x="239" y="486"/>
                      <a:pt x="352" y="600"/>
                      <a:pt x="479" y="600"/>
                    </a:cubicBezTo>
                    <a:cubicBezTo>
                      <a:pt x="531" y="600"/>
                      <a:pt x="586" y="581"/>
                      <a:pt x="644" y="526"/>
                    </a:cubicBezTo>
                    <a:cubicBezTo>
                      <a:pt x="747" y="430"/>
                      <a:pt x="647" y="320"/>
                      <a:pt x="591" y="231"/>
                    </a:cubicBezTo>
                    <a:cubicBezTo>
                      <a:pt x="519" y="117"/>
                      <a:pt x="440" y="0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2" name="Google Shape;4382;p19"/>
              <p:cNvSpPr/>
              <p:nvPr/>
            </p:nvSpPr>
            <p:spPr>
              <a:xfrm rot="1513411">
                <a:off x="2771898" y="6061002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83" name="Google Shape;4383;p19"/>
            <p:cNvSpPr/>
            <p:nvPr/>
          </p:nvSpPr>
          <p:spPr>
            <a:xfrm>
              <a:off x="-664950" y="-350812"/>
              <a:ext cx="1749000" cy="1781625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">
    <p:spTree>
      <p:nvGrpSpPr>
        <p:cNvPr id="4384" name="Shape 4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5" name="Google Shape;4385;p20"/>
          <p:cNvSpPr/>
          <p:nvPr/>
        </p:nvSpPr>
        <p:spPr>
          <a:xfrm>
            <a:off x="5000225" y="1237050"/>
            <a:ext cx="3423900" cy="3366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6" name="Google Shape;4386;p20"/>
          <p:cNvGrpSpPr/>
          <p:nvPr/>
        </p:nvGrpSpPr>
        <p:grpSpPr>
          <a:xfrm>
            <a:off x="-664950" y="-350812"/>
            <a:ext cx="9855811" cy="6188785"/>
            <a:chOff x="-664950" y="-350812"/>
            <a:chExt cx="9855811" cy="6188785"/>
          </a:xfrm>
        </p:grpSpPr>
        <p:sp>
          <p:nvSpPr>
            <p:cNvPr id="4387" name="Google Shape;4387;p20"/>
            <p:cNvSpPr/>
            <p:nvPr/>
          </p:nvSpPr>
          <p:spPr>
            <a:xfrm>
              <a:off x="6639101" y="4372113"/>
              <a:ext cx="2551744" cy="1016382"/>
            </a:xfrm>
            <a:custGeom>
              <a:rect b="b" l="l" r="r" t="t"/>
              <a:pathLst>
                <a:path extrusionOk="0" h="19404" w="48716">
                  <a:moveTo>
                    <a:pt x="48716" y="1"/>
                  </a:moveTo>
                  <a:cubicBezTo>
                    <a:pt x="44289" y="3195"/>
                    <a:pt x="39621" y="6196"/>
                    <a:pt x="34287" y="7162"/>
                  </a:cubicBezTo>
                  <a:cubicBezTo>
                    <a:pt x="32093" y="7559"/>
                    <a:pt x="29864" y="7596"/>
                    <a:pt x="27630" y="7596"/>
                  </a:cubicBezTo>
                  <a:cubicBezTo>
                    <a:pt x="27116" y="7596"/>
                    <a:pt x="26601" y="7594"/>
                    <a:pt x="26086" y="7594"/>
                  </a:cubicBezTo>
                  <a:cubicBezTo>
                    <a:pt x="25138" y="7594"/>
                    <a:pt x="24189" y="7601"/>
                    <a:pt x="23243" y="7639"/>
                  </a:cubicBezTo>
                  <a:cubicBezTo>
                    <a:pt x="15993" y="7930"/>
                    <a:pt x="8624" y="10235"/>
                    <a:pt x="3302" y="15164"/>
                  </a:cubicBezTo>
                  <a:cubicBezTo>
                    <a:pt x="1979" y="16389"/>
                    <a:pt x="783" y="17780"/>
                    <a:pt x="0" y="19403"/>
                  </a:cubicBezTo>
                  <a:lnTo>
                    <a:pt x="48716" y="19310"/>
                  </a:lnTo>
                  <a:lnTo>
                    <a:pt x="487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8" name="Google Shape;4388;p20"/>
            <p:cNvSpPr/>
            <p:nvPr/>
          </p:nvSpPr>
          <p:spPr>
            <a:xfrm flipH="1" rot="5400000">
              <a:off x="8344115" y="284181"/>
              <a:ext cx="1181851" cy="511642"/>
            </a:xfrm>
            <a:custGeom>
              <a:rect b="b" l="l" r="r" t="t"/>
              <a:pathLst>
                <a:path extrusionOk="0" h="6847" w="15816">
                  <a:moveTo>
                    <a:pt x="0" y="0"/>
                  </a:moveTo>
                  <a:cubicBezTo>
                    <a:pt x="1127" y="3927"/>
                    <a:pt x="5286" y="6846"/>
                    <a:pt x="10251" y="6846"/>
                  </a:cubicBezTo>
                  <a:cubicBezTo>
                    <a:pt x="12292" y="6846"/>
                    <a:pt x="14199" y="6352"/>
                    <a:pt x="15815" y="5495"/>
                  </a:cubicBezTo>
                  <a:lnTo>
                    <a:pt x="1581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9" name="Google Shape;4389;p20"/>
            <p:cNvSpPr/>
            <p:nvPr/>
          </p:nvSpPr>
          <p:spPr>
            <a:xfrm rot="5400000">
              <a:off x="-32194" y="32189"/>
              <a:ext cx="656726" cy="592350"/>
            </a:xfrm>
            <a:custGeom>
              <a:rect b="b" l="l" r="r" t="t"/>
              <a:pathLst>
                <a:path extrusionOk="0" h="9321" w="10334">
                  <a:moveTo>
                    <a:pt x="421" y="1"/>
                  </a:moveTo>
                  <a:cubicBezTo>
                    <a:pt x="278" y="1"/>
                    <a:pt x="139" y="8"/>
                    <a:pt x="0" y="25"/>
                  </a:cubicBezTo>
                  <a:lnTo>
                    <a:pt x="0" y="9320"/>
                  </a:lnTo>
                  <a:lnTo>
                    <a:pt x="10325" y="9320"/>
                  </a:lnTo>
                  <a:cubicBezTo>
                    <a:pt x="10333" y="7928"/>
                    <a:pt x="10035" y="6573"/>
                    <a:pt x="9182" y="5393"/>
                  </a:cubicBezTo>
                  <a:cubicBezTo>
                    <a:pt x="8219" y="4058"/>
                    <a:pt x="6781" y="3217"/>
                    <a:pt x="5410" y="2364"/>
                  </a:cubicBezTo>
                  <a:cubicBezTo>
                    <a:pt x="4128" y="1563"/>
                    <a:pt x="2727" y="384"/>
                    <a:pt x="1213" y="82"/>
                  </a:cubicBezTo>
                  <a:cubicBezTo>
                    <a:pt x="939" y="25"/>
                    <a:pt x="674" y="1"/>
                    <a:pt x="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90" name="Google Shape;4390;p20"/>
            <p:cNvGrpSpPr/>
            <p:nvPr/>
          </p:nvGrpSpPr>
          <p:grpSpPr>
            <a:xfrm>
              <a:off x="-226978" y="4522639"/>
              <a:ext cx="1738223" cy="1315334"/>
              <a:chOff x="365800" y="4214437"/>
              <a:chExt cx="4336883" cy="3281771"/>
            </a:xfrm>
          </p:grpSpPr>
          <p:sp>
            <p:nvSpPr>
              <p:cNvPr id="4391" name="Google Shape;4391;p20"/>
              <p:cNvSpPr/>
              <p:nvPr/>
            </p:nvSpPr>
            <p:spPr>
              <a:xfrm rot="2700000">
                <a:off x="1094547" y="4463877"/>
                <a:ext cx="1301111" cy="1437882"/>
              </a:xfrm>
              <a:custGeom>
                <a:rect b="b" l="l" r="r" t="t"/>
                <a:pathLst>
                  <a:path extrusionOk="0" h="9262" w="8381">
                    <a:moveTo>
                      <a:pt x="4431" y="0"/>
                    </a:moveTo>
                    <a:cubicBezTo>
                      <a:pt x="4060" y="0"/>
                      <a:pt x="3680" y="67"/>
                      <a:pt x="3302" y="203"/>
                    </a:cubicBezTo>
                    <a:cubicBezTo>
                      <a:pt x="2213" y="598"/>
                      <a:pt x="1645" y="1452"/>
                      <a:pt x="1256" y="2468"/>
                    </a:cubicBezTo>
                    <a:cubicBezTo>
                      <a:pt x="1113" y="2843"/>
                      <a:pt x="941" y="3195"/>
                      <a:pt x="705" y="3520"/>
                    </a:cubicBezTo>
                    <a:cubicBezTo>
                      <a:pt x="151" y="4285"/>
                      <a:pt x="1" y="5128"/>
                      <a:pt x="214" y="6044"/>
                    </a:cubicBezTo>
                    <a:cubicBezTo>
                      <a:pt x="609" y="7752"/>
                      <a:pt x="2004" y="8960"/>
                      <a:pt x="3857" y="9219"/>
                    </a:cubicBezTo>
                    <a:cubicBezTo>
                      <a:pt x="4055" y="9247"/>
                      <a:pt x="4251" y="9262"/>
                      <a:pt x="4443" y="9262"/>
                    </a:cubicBezTo>
                    <a:cubicBezTo>
                      <a:pt x="5009" y="9262"/>
                      <a:pt x="5547" y="9133"/>
                      <a:pt x="6065" y="8831"/>
                    </a:cubicBezTo>
                    <a:cubicBezTo>
                      <a:pt x="7675" y="7897"/>
                      <a:pt x="8360" y="6466"/>
                      <a:pt x="8363" y="4909"/>
                    </a:cubicBezTo>
                    <a:cubicBezTo>
                      <a:pt x="8380" y="3919"/>
                      <a:pt x="8253" y="3218"/>
                      <a:pt x="7825" y="2600"/>
                    </a:cubicBezTo>
                    <a:cubicBezTo>
                      <a:pt x="7507" y="2145"/>
                      <a:pt x="7191" y="1691"/>
                      <a:pt x="6859" y="1245"/>
                    </a:cubicBezTo>
                    <a:cubicBezTo>
                      <a:pt x="6249" y="430"/>
                      <a:pt x="5372" y="0"/>
                      <a:pt x="44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392" name="Google Shape;4392;p20"/>
              <p:cNvGrpSpPr/>
              <p:nvPr/>
            </p:nvGrpSpPr>
            <p:grpSpPr>
              <a:xfrm rot="1513453">
                <a:off x="639078" y="5031218"/>
                <a:ext cx="3882251" cy="1719749"/>
                <a:chOff x="-1207072" y="4254396"/>
                <a:chExt cx="1379987" cy="611303"/>
              </a:xfrm>
            </p:grpSpPr>
            <p:sp>
              <p:nvSpPr>
                <p:cNvPr id="4393" name="Google Shape;4393;p20"/>
                <p:cNvSpPr/>
                <p:nvPr/>
              </p:nvSpPr>
              <p:spPr>
                <a:xfrm>
                  <a:off x="-160216" y="4791396"/>
                  <a:ext cx="64298" cy="74303"/>
                </a:xfrm>
                <a:custGeom>
                  <a:rect b="b" l="l" r="r" t="t"/>
                  <a:pathLst>
                    <a:path extrusionOk="0" h="1567" w="1356">
                      <a:moveTo>
                        <a:pt x="685" y="1"/>
                      </a:moveTo>
                      <a:cubicBezTo>
                        <a:pt x="353" y="1"/>
                        <a:pt x="71" y="270"/>
                        <a:pt x="37" y="635"/>
                      </a:cubicBezTo>
                      <a:cubicBezTo>
                        <a:pt x="0" y="1040"/>
                        <a:pt x="362" y="1542"/>
                        <a:pt x="707" y="1565"/>
                      </a:cubicBezTo>
                      <a:cubicBezTo>
                        <a:pt x="715" y="1566"/>
                        <a:pt x="723" y="1566"/>
                        <a:pt x="731" y="1566"/>
                      </a:cubicBezTo>
                      <a:cubicBezTo>
                        <a:pt x="1017" y="1566"/>
                        <a:pt x="1274" y="1217"/>
                        <a:pt x="1315" y="765"/>
                      </a:cubicBezTo>
                      <a:cubicBezTo>
                        <a:pt x="1355" y="363"/>
                        <a:pt x="1116" y="44"/>
                        <a:pt x="747" y="4"/>
                      </a:cubicBezTo>
                      <a:cubicBezTo>
                        <a:pt x="726" y="2"/>
                        <a:pt x="706" y="1"/>
                        <a:pt x="68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4" name="Google Shape;4394;p20"/>
                <p:cNvSpPr/>
                <p:nvPr/>
              </p:nvSpPr>
              <p:spPr>
                <a:xfrm>
                  <a:off x="-551519" y="4545246"/>
                  <a:ext cx="46469" cy="59130"/>
                </a:xfrm>
                <a:custGeom>
                  <a:rect b="b" l="l" r="r" t="t"/>
                  <a:pathLst>
                    <a:path extrusionOk="0" h="1247" w="980">
                      <a:moveTo>
                        <a:pt x="543" y="1"/>
                      </a:moveTo>
                      <a:cubicBezTo>
                        <a:pt x="216" y="1"/>
                        <a:pt x="55" y="205"/>
                        <a:pt x="0" y="533"/>
                      </a:cubicBezTo>
                      <a:cubicBezTo>
                        <a:pt x="83" y="809"/>
                        <a:pt x="60" y="1157"/>
                        <a:pt x="446" y="1243"/>
                      </a:cubicBezTo>
                      <a:cubicBezTo>
                        <a:pt x="455" y="1245"/>
                        <a:pt x="465" y="1246"/>
                        <a:pt x="474" y="1246"/>
                      </a:cubicBezTo>
                      <a:cubicBezTo>
                        <a:pt x="683" y="1246"/>
                        <a:pt x="980" y="776"/>
                        <a:pt x="977" y="443"/>
                      </a:cubicBezTo>
                      <a:cubicBezTo>
                        <a:pt x="977" y="180"/>
                        <a:pt x="844" y="15"/>
                        <a:pt x="575" y="1"/>
                      </a:cubicBezTo>
                      <a:cubicBezTo>
                        <a:pt x="564" y="1"/>
                        <a:pt x="553" y="1"/>
                        <a:pt x="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5" name="Google Shape;4395;p20"/>
                <p:cNvSpPr/>
                <p:nvPr/>
              </p:nvSpPr>
              <p:spPr>
                <a:xfrm>
                  <a:off x="-1207072" y="4254396"/>
                  <a:ext cx="43387" cy="44620"/>
                </a:xfrm>
                <a:custGeom>
                  <a:rect b="b" l="l" r="r" t="t"/>
                  <a:pathLst>
                    <a:path extrusionOk="0" h="941" w="915">
                      <a:moveTo>
                        <a:pt x="412" y="1"/>
                      </a:moveTo>
                      <a:cubicBezTo>
                        <a:pt x="136" y="1"/>
                        <a:pt x="4" y="186"/>
                        <a:pt x="1" y="489"/>
                      </a:cubicBezTo>
                      <a:cubicBezTo>
                        <a:pt x="17" y="765"/>
                        <a:pt x="174" y="938"/>
                        <a:pt x="476" y="941"/>
                      </a:cubicBezTo>
                      <a:cubicBezTo>
                        <a:pt x="768" y="941"/>
                        <a:pt x="914" y="775"/>
                        <a:pt x="905" y="486"/>
                      </a:cubicBezTo>
                      <a:cubicBezTo>
                        <a:pt x="894" y="187"/>
                        <a:pt x="721" y="7"/>
                        <a:pt x="426" y="1"/>
                      </a:cubicBezTo>
                      <a:cubicBezTo>
                        <a:pt x="422" y="1"/>
                        <a:pt x="417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6" name="Google Shape;4396;p20"/>
                <p:cNvSpPr/>
                <p:nvPr/>
              </p:nvSpPr>
              <p:spPr>
                <a:xfrm>
                  <a:off x="-595937" y="4647767"/>
                  <a:ext cx="35468" cy="28498"/>
                </a:xfrm>
                <a:custGeom>
                  <a:rect b="b" l="l" r="r" t="t"/>
                  <a:pathLst>
                    <a:path extrusionOk="0" h="601" w="748">
                      <a:moveTo>
                        <a:pt x="305" y="0"/>
                      </a:moveTo>
                      <a:cubicBezTo>
                        <a:pt x="279" y="0"/>
                        <a:pt x="250" y="5"/>
                        <a:pt x="219" y="15"/>
                      </a:cubicBezTo>
                      <a:cubicBezTo>
                        <a:pt x="0" y="84"/>
                        <a:pt x="20" y="263"/>
                        <a:pt x="53" y="496"/>
                      </a:cubicBezTo>
                      <a:cubicBezTo>
                        <a:pt x="73" y="489"/>
                        <a:pt x="94" y="486"/>
                        <a:pt x="114" y="486"/>
                      </a:cubicBezTo>
                      <a:cubicBezTo>
                        <a:pt x="239" y="486"/>
                        <a:pt x="352" y="600"/>
                        <a:pt x="479" y="600"/>
                      </a:cubicBezTo>
                      <a:cubicBezTo>
                        <a:pt x="531" y="600"/>
                        <a:pt x="586" y="581"/>
                        <a:pt x="644" y="526"/>
                      </a:cubicBezTo>
                      <a:cubicBezTo>
                        <a:pt x="747" y="430"/>
                        <a:pt x="647" y="320"/>
                        <a:pt x="591" y="231"/>
                      </a:cubicBezTo>
                      <a:cubicBezTo>
                        <a:pt x="519" y="117"/>
                        <a:pt x="440" y="0"/>
                        <a:pt x="30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7" name="Google Shape;4397;p20"/>
                <p:cNvSpPr/>
                <p:nvPr/>
              </p:nvSpPr>
              <p:spPr>
                <a:xfrm>
                  <a:off x="148922" y="4571245"/>
                  <a:ext cx="23993" cy="31438"/>
                </a:xfrm>
                <a:custGeom>
                  <a:rect b="b" l="l" r="r" t="t"/>
                  <a:pathLst>
                    <a:path extrusionOk="0" h="663" w="506">
                      <a:moveTo>
                        <a:pt x="323" y="0"/>
                      </a:moveTo>
                      <a:cubicBezTo>
                        <a:pt x="283" y="0"/>
                        <a:pt x="241" y="13"/>
                        <a:pt x="207" y="41"/>
                      </a:cubicBezTo>
                      <a:cubicBezTo>
                        <a:pt x="1" y="197"/>
                        <a:pt x="4" y="403"/>
                        <a:pt x="124" y="662"/>
                      </a:cubicBezTo>
                      <a:cubicBezTo>
                        <a:pt x="416" y="549"/>
                        <a:pt x="505" y="353"/>
                        <a:pt x="472" y="124"/>
                      </a:cubicBezTo>
                      <a:cubicBezTo>
                        <a:pt x="462" y="43"/>
                        <a:pt x="395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398" name="Google Shape;4398;p20"/>
              <p:cNvSpPr/>
              <p:nvPr/>
            </p:nvSpPr>
            <p:spPr>
              <a:xfrm rot="1513411">
                <a:off x="424199" y="4842248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9" name="Google Shape;4399;p20"/>
              <p:cNvSpPr/>
              <p:nvPr/>
            </p:nvSpPr>
            <p:spPr>
              <a:xfrm rot="1513422">
                <a:off x="789050" y="4813234"/>
                <a:ext cx="99781" cy="80171"/>
              </a:xfrm>
              <a:custGeom>
                <a:rect b="b" l="l" r="r" t="t"/>
                <a:pathLst>
                  <a:path extrusionOk="0" h="601" w="748">
                    <a:moveTo>
                      <a:pt x="305" y="0"/>
                    </a:moveTo>
                    <a:cubicBezTo>
                      <a:pt x="279" y="0"/>
                      <a:pt x="250" y="5"/>
                      <a:pt x="219" y="15"/>
                    </a:cubicBezTo>
                    <a:cubicBezTo>
                      <a:pt x="0" y="84"/>
                      <a:pt x="20" y="263"/>
                      <a:pt x="53" y="496"/>
                    </a:cubicBezTo>
                    <a:cubicBezTo>
                      <a:pt x="73" y="489"/>
                      <a:pt x="94" y="486"/>
                      <a:pt x="114" y="486"/>
                    </a:cubicBezTo>
                    <a:cubicBezTo>
                      <a:pt x="239" y="486"/>
                      <a:pt x="352" y="600"/>
                      <a:pt x="479" y="600"/>
                    </a:cubicBezTo>
                    <a:cubicBezTo>
                      <a:pt x="531" y="600"/>
                      <a:pt x="586" y="581"/>
                      <a:pt x="644" y="526"/>
                    </a:cubicBezTo>
                    <a:cubicBezTo>
                      <a:pt x="747" y="430"/>
                      <a:pt x="647" y="320"/>
                      <a:pt x="591" y="231"/>
                    </a:cubicBezTo>
                    <a:cubicBezTo>
                      <a:pt x="519" y="117"/>
                      <a:pt x="440" y="0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0" name="Google Shape;4400;p20"/>
              <p:cNvSpPr/>
              <p:nvPr/>
            </p:nvSpPr>
            <p:spPr>
              <a:xfrm rot="1513411">
                <a:off x="2771898" y="6061002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01" name="Google Shape;4401;p20"/>
            <p:cNvSpPr/>
            <p:nvPr/>
          </p:nvSpPr>
          <p:spPr>
            <a:xfrm>
              <a:off x="-664950" y="-350812"/>
              <a:ext cx="1749000" cy="1781625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02" name="Google Shape;4402;p2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03" name="Google Shape;4403;p20"/>
          <p:cNvSpPr txBox="1"/>
          <p:nvPr>
            <p:ph idx="2" type="title"/>
          </p:nvPr>
        </p:nvSpPr>
        <p:spPr>
          <a:xfrm>
            <a:off x="720000" y="1237050"/>
            <a:ext cx="41568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04" name="Google Shape;4404;p20"/>
          <p:cNvSpPr txBox="1"/>
          <p:nvPr>
            <p:ph idx="1" type="subTitle"/>
          </p:nvPr>
        </p:nvSpPr>
        <p:spPr>
          <a:xfrm>
            <a:off x="720000" y="1757349"/>
            <a:ext cx="4156800" cy="1092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05" name="Google Shape;4405;p20"/>
          <p:cNvSpPr txBox="1"/>
          <p:nvPr>
            <p:ph idx="3" type="title"/>
          </p:nvPr>
        </p:nvSpPr>
        <p:spPr>
          <a:xfrm>
            <a:off x="720000" y="2988243"/>
            <a:ext cx="41568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06" name="Google Shape;4406;p20"/>
          <p:cNvSpPr txBox="1"/>
          <p:nvPr>
            <p:ph idx="4" type="subTitle"/>
          </p:nvPr>
        </p:nvSpPr>
        <p:spPr>
          <a:xfrm>
            <a:off x="720000" y="3508550"/>
            <a:ext cx="4156800" cy="1092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07" name="Google Shape;4407;p20"/>
          <p:cNvSpPr txBox="1"/>
          <p:nvPr>
            <p:ph idx="5" type="title"/>
          </p:nvPr>
        </p:nvSpPr>
        <p:spPr>
          <a:xfrm>
            <a:off x="5000225" y="1237050"/>
            <a:ext cx="3423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08" name="Google Shape;4408;p20"/>
          <p:cNvSpPr txBox="1"/>
          <p:nvPr>
            <p:ph idx="6" type="subTitle"/>
          </p:nvPr>
        </p:nvSpPr>
        <p:spPr>
          <a:xfrm>
            <a:off x="5525025" y="2496509"/>
            <a:ext cx="28143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09" name="Google Shape;4409;p20"/>
          <p:cNvSpPr txBox="1"/>
          <p:nvPr>
            <p:ph idx="7" type="subTitle"/>
          </p:nvPr>
        </p:nvSpPr>
        <p:spPr>
          <a:xfrm>
            <a:off x="5525025" y="2900009"/>
            <a:ext cx="28143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10" name="Google Shape;4410;p20"/>
          <p:cNvSpPr txBox="1"/>
          <p:nvPr>
            <p:ph idx="8" type="subTitle"/>
          </p:nvPr>
        </p:nvSpPr>
        <p:spPr>
          <a:xfrm>
            <a:off x="5525025" y="2093009"/>
            <a:ext cx="28143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11" name="Google Shape;4411;p20"/>
          <p:cNvSpPr txBox="1"/>
          <p:nvPr>
            <p:ph idx="9" type="subTitle"/>
          </p:nvPr>
        </p:nvSpPr>
        <p:spPr>
          <a:xfrm>
            <a:off x="5525025" y="3303509"/>
            <a:ext cx="28143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12" name="Google Shape;4412;p20"/>
          <p:cNvSpPr txBox="1"/>
          <p:nvPr>
            <p:ph idx="13" type="subTitle"/>
          </p:nvPr>
        </p:nvSpPr>
        <p:spPr>
          <a:xfrm>
            <a:off x="5525025" y="3707009"/>
            <a:ext cx="28143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13" name="Google Shape;4413;p20"/>
          <p:cNvSpPr txBox="1"/>
          <p:nvPr>
            <p:ph idx="14" type="subTitle"/>
          </p:nvPr>
        </p:nvSpPr>
        <p:spPr>
          <a:xfrm>
            <a:off x="5525025" y="4110509"/>
            <a:ext cx="28143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14" name="Google Shape;4414;p20"/>
          <p:cNvSpPr txBox="1"/>
          <p:nvPr>
            <p:ph idx="15" type="subTitle"/>
          </p:nvPr>
        </p:nvSpPr>
        <p:spPr>
          <a:xfrm>
            <a:off x="5525025" y="1689509"/>
            <a:ext cx="28143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oogle Shape;23;p3"/>
          <p:cNvGrpSpPr/>
          <p:nvPr/>
        </p:nvGrpSpPr>
        <p:grpSpPr>
          <a:xfrm>
            <a:off x="-420050" y="-908375"/>
            <a:ext cx="10076735" cy="7902738"/>
            <a:chOff x="-420050" y="-908375"/>
            <a:chExt cx="10076735" cy="7902738"/>
          </a:xfrm>
        </p:grpSpPr>
        <p:sp>
          <p:nvSpPr>
            <p:cNvPr id="24" name="Google Shape;24;p3"/>
            <p:cNvSpPr/>
            <p:nvPr/>
          </p:nvSpPr>
          <p:spPr>
            <a:xfrm>
              <a:off x="-68050" y="3811717"/>
              <a:ext cx="614907" cy="1047811"/>
            </a:xfrm>
            <a:custGeom>
              <a:rect b="b" l="l" r="r" t="t"/>
              <a:pathLst>
                <a:path extrusionOk="0" h="35510" w="20839">
                  <a:moveTo>
                    <a:pt x="1" y="1"/>
                  </a:moveTo>
                  <a:lnTo>
                    <a:pt x="1" y="35510"/>
                  </a:lnTo>
                  <a:cubicBezTo>
                    <a:pt x="405" y="33962"/>
                    <a:pt x="1953" y="32416"/>
                    <a:pt x="2970" y="31699"/>
                  </a:cubicBezTo>
                  <a:cubicBezTo>
                    <a:pt x="5126" y="30183"/>
                    <a:pt x="7328" y="28954"/>
                    <a:pt x="9733" y="27857"/>
                  </a:cubicBezTo>
                  <a:cubicBezTo>
                    <a:pt x="12107" y="26774"/>
                    <a:pt x="14522" y="25697"/>
                    <a:pt x="16572" y="24078"/>
                  </a:cubicBezTo>
                  <a:cubicBezTo>
                    <a:pt x="19081" y="22095"/>
                    <a:pt x="20838" y="19156"/>
                    <a:pt x="20797" y="15889"/>
                  </a:cubicBezTo>
                  <a:cubicBezTo>
                    <a:pt x="20773" y="13947"/>
                    <a:pt x="20064" y="12000"/>
                    <a:pt x="18735" y="10588"/>
                  </a:cubicBezTo>
                  <a:cubicBezTo>
                    <a:pt x="16768" y="8504"/>
                    <a:pt x="14076" y="8061"/>
                    <a:pt x="11457" y="7303"/>
                  </a:cubicBezTo>
                  <a:cubicBezTo>
                    <a:pt x="8618" y="6483"/>
                    <a:pt x="5694" y="5548"/>
                    <a:pt x="3101" y="4091"/>
                  </a:cubicBezTo>
                  <a:cubicBezTo>
                    <a:pt x="1651" y="3278"/>
                    <a:pt x="610" y="166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7615427" y="-57773"/>
              <a:ext cx="1617153" cy="1423903"/>
            </a:xfrm>
            <a:custGeom>
              <a:rect b="b" l="l" r="r" t="t"/>
              <a:pathLst>
                <a:path extrusionOk="0" h="29377" w="33364">
                  <a:moveTo>
                    <a:pt x="445" y="1"/>
                  </a:moveTo>
                  <a:cubicBezTo>
                    <a:pt x="302" y="1"/>
                    <a:pt x="151" y="22"/>
                    <a:pt x="0" y="45"/>
                  </a:cubicBezTo>
                  <a:cubicBezTo>
                    <a:pt x="20" y="45"/>
                    <a:pt x="40" y="45"/>
                    <a:pt x="59" y="45"/>
                  </a:cubicBezTo>
                  <a:cubicBezTo>
                    <a:pt x="1683" y="45"/>
                    <a:pt x="3286" y="753"/>
                    <a:pt x="4752" y="1516"/>
                  </a:cubicBezTo>
                  <a:cubicBezTo>
                    <a:pt x="6898" y="2634"/>
                    <a:pt x="8961" y="4198"/>
                    <a:pt x="9958" y="6476"/>
                  </a:cubicBezTo>
                  <a:cubicBezTo>
                    <a:pt x="11006" y="8877"/>
                    <a:pt x="10827" y="11635"/>
                    <a:pt x="10366" y="14155"/>
                  </a:cubicBezTo>
                  <a:cubicBezTo>
                    <a:pt x="9736" y="17630"/>
                    <a:pt x="8407" y="21398"/>
                    <a:pt x="9345" y="24936"/>
                  </a:cubicBezTo>
                  <a:cubicBezTo>
                    <a:pt x="10154" y="27972"/>
                    <a:pt x="12727" y="29102"/>
                    <a:pt x="15471" y="29102"/>
                  </a:cubicBezTo>
                  <a:cubicBezTo>
                    <a:pt x="16424" y="29102"/>
                    <a:pt x="17398" y="28965"/>
                    <a:pt x="18326" y="28725"/>
                  </a:cubicBezTo>
                  <a:cubicBezTo>
                    <a:pt x="21248" y="27969"/>
                    <a:pt x="24215" y="26353"/>
                    <a:pt x="27227" y="26353"/>
                  </a:cubicBezTo>
                  <a:cubicBezTo>
                    <a:pt x="28335" y="26353"/>
                    <a:pt x="29450" y="26572"/>
                    <a:pt x="30570" y="27134"/>
                  </a:cubicBezTo>
                  <a:cubicBezTo>
                    <a:pt x="31647" y="27674"/>
                    <a:pt x="32599" y="28449"/>
                    <a:pt x="33364" y="29377"/>
                  </a:cubicBezTo>
                  <a:lnTo>
                    <a:pt x="33364" y="10"/>
                  </a:lnTo>
                  <a:lnTo>
                    <a:pt x="596" y="10"/>
                  </a:lnTo>
                  <a:cubicBezTo>
                    <a:pt x="547" y="4"/>
                    <a:pt x="496" y="1"/>
                    <a:pt x="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8233150" y="3499025"/>
              <a:ext cx="971410" cy="1673196"/>
            </a:xfrm>
            <a:custGeom>
              <a:rect b="b" l="l" r="r" t="t"/>
              <a:pathLst>
                <a:path extrusionOk="0" h="108140" w="62783">
                  <a:moveTo>
                    <a:pt x="5699" y="1"/>
                  </a:moveTo>
                  <a:cubicBezTo>
                    <a:pt x="3599" y="1"/>
                    <a:pt x="1440" y="820"/>
                    <a:pt x="0" y="2453"/>
                  </a:cubicBezTo>
                  <a:lnTo>
                    <a:pt x="0" y="108139"/>
                  </a:lnTo>
                  <a:lnTo>
                    <a:pt x="60641" y="108139"/>
                  </a:lnTo>
                  <a:cubicBezTo>
                    <a:pt x="62782" y="90176"/>
                    <a:pt x="55581" y="71699"/>
                    <a:pt x="42289" y="59369"/>
                  </a:cubicBezTo>
                  <a:cubicBezTo>
                    <a:pt x="34510" y="52155"/>
                    <a:pt x="25381" y="46379"/>
                    <a:pt x="19623" y="37235"/>
                  </a:cubicBezTo>
                  <a:cubicBezTo>
                    <a:pt x="13812" y="28009"/>
                    <a:pt x="11377" y="17474"/>
                    <a:pt x="12120" y="6634"/>
                  </a:cubicBezTo>
                  <a:cubicBezTo>
                    <a:pt x="12422" y="2202"/>
                    <a:pt x="9140" y="1"/>
                    <a:pt x="5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2700000">
              <a:off x="3363699" y="4610599"/>
              <a:ext cx="1999546" cy="1964513"/>
            </a:xfrm>
            <a:custGeom>
              <a:rect b="b" l="l" r="r" t="t"/>
              <a:pathLst>
                <a:path extrusionOk="0" h="43570" w="49385">
                  <a:moveTo>
                    <a:pt x="39467" y="1"/>
                  </a:moveTo>
                  <a:cubicBezTo>
                    <a:pt x="37216" y="1"/>
                    <a:pt x="35049" y="462"/>
                    <a:pt x="32886" y="989"/>
                  </a:cubicBezTo>
                  <a:cubicBezTo>
                    <a:pt x="30056" y="1680"/>
                    <a:pt x="27233" y="2367"/>
                    <a:pt x="24304" y="2517"/>
                  </a:cubicBezTo>
                  <a:cubicBezTo>
                    <a:pt x="22006" y="2636"/>
                    <a:pt x="19704" y="2696"/>
                    <a:pt x="17420" y="3038"/>
                  </a:cubicBezTo>
                  <a:cubicBezTo>
                    <a:pt x="10296" y="4107"/>
                    <a:pt x="5152" y="8009"/>
                    <a:pt x="1509" y="14060"/>
                  </a:cubicBezTo>
                  <a:cubicBezTo>
                    <a:pt x="526" y="15694"/>
                    <a:pt x="1" y="17481"/>
                    <a:pt x="300" y="19434"/>
                  </a:cubicBezTo>
                  <a:cubicBezTo>
                    <a:pt x="582" y="21273"/>
                    <a:pt x="559" y="23123"/>
                    <a:pt x="413" y="24966"/>
                  </a:cubicBezTo>
                  <a:cubicBezTo>
                    <a:pt x="270" y="26727"/>
                    <a:pt x="366" y="28453"/>
                    <a:pt x="725" y="30174"/>
                  </a:cubicBezTo>
                  <a:cubicBezTo>
                    <a:pt x="1246" y="32681"/>
                    <a:pt x="2558" y="34809"/>
                    <a:pt x="3873" y="36952"/>
                  </a:cubicBezTo>
                  <a:cubicBezTo>
                    <a:pt x="4976" y="38752"/>
                    <a:pt x="6421" y="40140"/>
                    <a:pt x="8303" y="41096"/>
                  </a:cubicBezTo>
                  <a:cubicBezTo>
                    <a:pt x="11574" y="42760"/>
                    <a:pt x="15028" y="43569"/>
                    <a:pt x="18163" y="43569"/>
                  </a:cubicBezTo>
                  <a:cubicBezTo>
                    <a:pt x="18346" y="43569"/>
                    <a:pt x="18528" y="43566"/>
                    <a:pt x="18708" y="43561"/>
                  </a:cubicBezTo>
                  <a:cubicBezTo>
                    <a:pt x="18874" y="43564"/>
                    <a:pt x="19039" y="43565"/>
                    <a:pt x="19203" y="43565"/>
                  </a:cubicBezTo>
                  <a:cubicBezTo>
                    <a:pt x="23825" y="43565"/>
                    <a:pt x="27699" y="42455"/>
                    <a:pt x="31560" y="41253"/>
                  </a:cubicBezTo>
                  <a:cubicBezTo>
                    <a:pt x="35217" y="40107"/>
                    <a:pt x="38243" y="38037"/>
                    <a:pt x="40703" y="35112"/>
                  </a:cubicBezTo>
                  <a:cubicBezTo>
                    <a:pt x="44147" y="31011"/>
                    <a:pt x="46581" y="26425"/>
                    <a:pt x="47747" y="21151"/>
                  </a:cubicBezTo>
                  <a:cubicBezTo>
                    <a:pt x="48670" y="16983"/>
                    <a:pt x="49384" y="12825"/>
                    <a:pt x="48986" y="8534"/>
                  </a:cubicBezTo>
                  <a:cubicBezTo>
                    <a:pt x="48554" y="3931"/>
                    <a:pt x="44333" y="62"/>
                    <a:pt x="39700" y="3"/>
                  </a:cubicBezTo>
                  <a:cubicBezTo>
                    <a:pt x="39622" y="2"/>
                    <a:pt x="39545" y="1"/>
                    <a:pt x="3946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" name="Google Shape;28;p3"/>
            <p:cNvGrpSpPr/>
            <p:nvPr/>
          </p:nvGrpSpPr>
          <p:grpSpPr>
            <a:xfrm>
              <a:off x="-420050" y="-204200"/>
              <a:ext cx="2280100" cy="1827450"/>
              <a:chOff x="-420050" y="-204200"/>
              <a:chExt cx="2280100" cy="1827450"/>
            </a:xfrm>
          </p:grpSpPr>
          <p:sp>
            <p:nvSpPr>
              <p:cNvPr id="29" name="Google Shape;29;p3"/>
              <p:cNvSpPr/>
              <p:nvPr/>
            </p:nvSpPr>
            <p:spPr>
              <a:xfrm>
                <a:off x="-420050" y="-204200"/>
                <a:ext cx="2280100" cy="1716775"/>
              </a:xfrm>
              <a:custGeom>
                <a:rect b="b" l="l" r="r" t="t"/>
                <a:pathLst>
                  <a:path extrusionOk="0" h="68671" w="91204">
                    <a:moveTo>
                      <a:pt x="56246" y="0"/>
                    </a:moveTo>
                    <a:cubicBezTo>
                      <a:pt x="46995" y="0"/>
                      <a:pt x="37746" y="803"/>
                      <a:pt x="28633" y="2401"/>
                    </a:cubicBezTo>
                    <a:cubicBezTo>
                      <a:pt x="21361" y="3677"/>
                      <a:pt x="13674" y="5750"/>
                      <a:pt x="8867" y="11358"/>
                    </a:cubicBezTo>
                    <a:cubicBezTo>
                      <a:pt x="5768" y="14973"/>
                      <a:pt x="4241" y="19657"/>
                      <a:pt x="3113" y="24285"/>
                    </a:cubicBezTo>
                    <a:cubicBezTo>
                      <a:pt x="2016" y="28780"/>
                      <a:pt x="1229" y="33352"/>
                      <a:pt x="755" y="37953"/>
                    </a:cubicBezTo>
                    <a:cubicBezTo>
                      <a:pt x="1" y="45270"/>
                      <a:pt x="1016" y="51523"/>
                      <a:pt x="5237" y="57599"/>
                    </a:cubicBezTo>
                    <a:cubicBezTo>
                      <a:pt x="9588" y="63865"/>
                      <a:pt x="17019" y="68447"/>
                      <a:pt x="24726" y="68664"/>
                    </a:cubicBezTo>
                    <a:cubicBezTo>
                      <a:pt x="24894" y="68668"/>
                      <a:pt x="25062" y="68671"/>
                      <a:pt x="25231" y="68671"/>
                    </a:cubicBezTo>
                    <a:cubicBezTo>
                      <a:pt x="30937" y="68671"/>
                      <a:pt x="36669" y="66004"/>
                      <a:pt x="40303" y="61708"/>
                    </a:cubicBezTo>
                    <a:cubicBezTo>
                      <a:pt x="41924" y="59788"/>
                      <a:pt x="43128" y="57543"/>
                      <a:pt x="43727" y="55066"/>
                    </a:cubicBezTo>
                    <a:cubicBezTo>
                      <a:pt x="44361" y="52438"/>
                      <a:pt x="44332" y="49702"/>
                      <a:pt x="44354" y="46997"/>
                    </a:cubicBezTo>
                    <a:cubicBezTo>
                      <a:pt x="44393" y="41853"/>
                      <a:pt x="44992" y="35973"/>
                      <a:pt x="49154" y="32948"/>
                    </a:cubicBezTo>
                    <a:cubicBezTo>
                      <a:pt x="52116" y="30793"/>
                      <a:pt x="56593" y="30355"/>
                      <a:pt x="58196" y="27062"/>
                    </a:cubicBezTo>
                    <a:cubicBezTo>
                      <a:pt x="59303" y="24788"/>
                      <a:pt x="59697" y="22486"/>
                      <a:pt x="62467" y="21600"/>
                    </a:cubicBezTo>
                    <a:cubicBezTo>
                      <a:pt x="63291" y="21337"/>
                      <a:pt x="64180" y="21254"/>
                      <a:pt x="65096" y="21254"/>
                    </a:cubicBezTo>
                    <a:cubicBezTo>
                      <a:pt x="66680" y="21254"/>
                      <a:pt x="68346" y="21503"/>
                      <a:pt x="69893" y="21503"/>
                    </a:cubicBezTo>
                    <a:cubicBezTo>
                      <a:pt x="70242" y="21503"/>
                      <a:pt x="70585" y="21490"/>
                      <a:pt x="70919" y="21459"/>
                    </a:cubicBezTo>
                    <a:cubicBezTo>
                      <a:pt x="77125" y="20888"/>
                      <a:pt x="83114" y="18092"/>
                      <a:pt x="87503" y="13664"/>
                    </a:cubicBezTo>
                    <a:cubicBezTo>
                      <a:pt x="88933" y="12224"/>
                      <a:pt x="90229" y="10552"/>
                      <a:pt x="90717" y="8583"/>
                    </a:cubicBezTo>
                    <a:cubicBezTo>
                      <a:pt x="91203" y="6615"/>
                      <a:pt x="90710" y="4299"/>
                      <a:pt x="89095" y="3069"/>
                    </a:cubicBezTo>
                    <a:cubicBezTo>
                      <a:pt x="88252" y="2425"/>
                      <a:pt x="87200" y="2133"/>
                      <a:pt x="86170" y="1887"/>
                    </a:cubicBezTo>
                    <a:cubicBezTo>
                      <a:pt x="80745" y="599"/>
                      <a:pt x="74761" y="978"/>
                      <a:pt x="69177" y="525"/>
                    </a:cubicBezTo>
                    <a:cubicBezTo>
                      <a:pt x="64876" y="175"/>
                      <a:pt x="60561" y="0"/>
                      <a:pt x="562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3"/>
              <p:cNvSpPr/>
              <p:nvPr/>
            </p:nvSpPr>
            <p:spPr>
              <a:xfrm>
                <a:off x="1105900" y="478550"/>
                <a:ext cx="174700" cy="108100"/>
              </a:xfrm>
              <a:custGeom>
                <a:rect b="b" l="l" r="r" t="t"/>
                <a:pathLst>
                  <a:path extrusionOk="0" h="4324" w="6988">
                    <a:moveTo>
                      <a:pt x="2923" y="0"/>
                    </a:moveTo>
                    <a:cubicBezTo>
                      <a:pt x="2038" y="0"/>
                      <a:pt x="1395" y="587"/>
                      <a:pt x="1037" y="1342"/>
                    </a:cubicBezTo>
                    <a:cubicBezTo>
                      <a:pt x="0" y="3529"/>
                      <a:pt x="840" y="4324"/>
                      <a:pt x="2058" y="4324"/>
                    </a:cubicBezTo>
                    <a:cubicBezTo>
                      <a:pt x="4028" y="4324"/>
                      <a:pt x="6988" y="2248"/>
                      <a:pt x="4619" y="619"/>
                    </a:cubicBezTo>
                    <a:cubicBezTo>
                      <a:pt x="3984" y="183"/>
                      <a:pt x="3416" y="0"/>
                      <a:pt x="29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" name="Google Shape;31;p3"/>
              <p:cNvSpPr/>
              <p:nvPr/>
            </p:nvSpPr>
            <p:spPr>
              <a:xfrm>
                <a:off x="651050" y="1472550"/>
                <a:ext cx="234000" cy="150700"/>
              </a:xfrm>
              <a:custGeom>
                <a:rect b="b" l="l" r="r" t="t"/>
                <a:pathLst>
                  <a:path extrusionOk="0" h="6028" w="9360">
                    <a:moveTo>
                      <a:pt x="3928" y="0"/>
                    </a:moveTo>
                    <a:cubicBezTo>
                      <a:pt x="2889" y="0"/>
                      <a:pt x="1876" y="522"/>
                      <a:pt x="1241" y="1859"/>
                    </a:cubicBezTo>
                    <a:cubicBezTo>
                      <a:pt x="1" y="4475"/>
                      <a:pt x="1885" y="6028"/>
                      <a:pt x="4041" y="6028"/>
                    </a:cubicBezTo>
                    <a:cubicBezTo>
                      <a:pt x="4897" y="6028"/>
                      <a:pt x="5796" y="5783"/>
                      <a:pt x="6559" y="5263"/>
                    </a:cubicBezTo>
                    <a:cubicBezTo>
                      <a:pt x="9360" y="3352"/>
                      <a:pt x="6562" y="0"/>
                      <a:pt x="39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" name="Google Shape;32;p3"/>
              <p:cNvSpPr/>
              <p:nvPr/>
            </p:nvSpPr>
            <p:spPr>
              <a:xfrm>
                <a:off x="1035300" y="523475"/>
                <a:ext cx="64825" cy="61775"/>
              </a:xfrm>
              <a:custGeom>
                <a:rect b="b" l="l" r="r" t="t"/>
                <a:pathLst>
                  <a:path extrusionOk="0" h="2471" w="2593">
                    <a:moveTo>
                      <a:pt x="1319" y="1"/>
                    </a:moveTo>
                    <a:cubicBezTo>
                      <a:pt x="988" y="1"/>
                      <a:pt x="665" y="111"/>
                      <a:pt x="424" y="311"/>
                    </a:cubicBezTo>
                    <a:cubicBezTo>
                      <a:pt x="191" y="503"/>
                      <a:pt x="35" y="780"/>
                      <a:pt x="21" y="1126"/>
                    </a:cubicBezTo>
                    <a:cubicBezTo>
                      <a:pt x="0" y="1575"/>
                      <a:pt x="48" y="2102"/>
                      <a:pt x="426" y="2350"/>
                    </a:cubicBezTo>
                    <a:cubicBezTo>
                      <a:pt x="552" y="2433"/>
                      <a:pt x="691" y="2470"/>
                      <a:pt x="835" y="2470"/>
                    </a:cubicBezTo>
                    <a:cubicBezTo>
                      <a:pt x="1632" y="2470"/>
                      <a:pt x="2592" y="1351"/>
                      <a:pt x="2428" y="651"/>
                    </a:cubicBezTo>
                    <a:cubicBezTo>
                      <a:pt x="2373" y="414"/>
                      <a:pt x="2164" y="244"/>
                      <a:pt x="1944" y="141"/>
                    </a:cubicBezTo>
                    <a:cubicBezTo>
                      <a:pt x="1745" y="46"/>
                      <a:pt x="1530" y="1"/>
                      <a:pt x="13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" name="Google Shape;33;p3"/>
            <p:cNvSpPr/>
            <p:nvPr/>
          </p:nvSpPr>
          <p:spPr>
            <a:xfrm>
              <a:off x="-68050" y="-51900"/>
              <a:ext cx="2343310" cy="2051185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>
              <a:off x="7313375" y="-908375"/>
              <a:ext cx="2343310" cy="2051185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3"/>
          <p:cNvSpPr txBox="1"/>
          <p:nvPr>
            <p:ph type="title"/>
          </p:nvPr>
        </p:nvSpPr>
        <p:spPr>
          <a:xfrm>
            <a:off x="2048238" y="1313550"/>
            <a:ext cx="5047500" cy="18030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6" name="Google Shape;36;p3"/>
          <p:cNvSpPr txBox="1"/>
          <p:nvPr>
            <p:ph idx="1" type="subTitle"/>
          </p:nvPr>
        </p:nvSpPr>
        <p:spPr>
          <a:xfrm>
            <a:off x="2048266" y="3109149"/>
            <a:ext cx="5047500" cy="7134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4415" name="Shape 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16" name="Google Shape;4416;p21"/>
          <p:cNvGrpSpPr/>
          <p:nvPr/>
        </p:nvGrpSpPr>
        <p:grpSpPr>
          <a:xfrm flipH="1">
            <a:off x="-800012" y="-237025"/>
            <a:ext cx="11927563" cy="6153500"/>
            <a:chOff x="-2036487" y="-237000"/>
            <a:chExt cx="11927563" cy="6153500"/>
          </a:xfrm>
        </p:grpSpPr>
        <p:sp>
          <p:nvSpPr>
            <p:cNvPr id="4417" name="Google Shape;4417;p21"/>
            <p:cNvSpPr/>
            <p:nvPr/>
          </p:nvSpPr>
          <p:spPr>
            <a:xfrm>
              <a:off x="7347858" y="4458831"/>
              <a:ext cx="1791044" cy="713388"/>
            </a:xfrm>
            <a:custGeom>
              <a:rect b="b" l="l" r="r" t="t"/>
              <a:pathLst>
                <a:path extrusionOk="0" h="19404" w="48716">
                  <a:moveTo>
                    <a:pt x="48716" y="1"/>
                  </a:moveTo>
                  <a:cubicBezTo>
                    <a:pt x="44289" y="3195"/>
                    <a:pt x="39621" y="6196"/>
                    <a:pt x="34287" y="7162"/>
                  </a:cubicBezTo>
                  <a:cubicBezTo>
                    <a:pt x="32093" y="7559"/>
                    <a:pt x="29864" y="7596"/>
                    <a:pt x="27630" y="7596"/>
                  </a:cubicBezTo>
                  <a:cubicBezTo>
                    <a:pt x="27116" y="7596"/>
                    <a:pt x="26601" y="7594"/>
                    <a:pt x="26086" y="7594"/>
                  </a:cubicBezTo>
                  <a:cubicBezTo>
                    <a:pt x="25138" y="7594"/>
                    <a:pt x="24189" y="7601"/>
                    <a:pt x="23243" y="7639"/>
                  </a:cubicBezTo>
                  <a:cubicBezTo>
                    <a:pt x="15993" y="7930"/>
                    <a:pt x="8624" y="10235"/>
                    <a:pt x="3302" y="15164"/>
                  </a:cubicBezTo>
                  <a:cubicBezTo>
                    <a:pt x="1979" y="16389"/>
                    <a:pt x="783" y="17780"/>
                    <a:pt x="0" y="19403"/>
                  </a:cubicBezTo>
                  <a:lnTo>
                    <a:pt x="48716" y="19310"/>
                  </a:lnTo>
                  <a:lnTo>
                    <a:pt x="487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8" name="Google Shape;4418;p21"/>
            <p:cNvSpPr/>
            <p:nvPr/>
          </p:nvSpPr>
          <p:spPr>
            <a:xfrm flipH="1" rot="-5400000">
              <a:off x="-38077" y="-114329"/>
              <a:ext cx="288517" cy="364777"/>
            </a:xfrm>
            <a:custGeom>
              <a:rect b="b" l="l" r="r" t="t"/>
              <a:pathLst>
                <a:path extrusionOk="0" h="5740" w="4540">
                  <a:moveTo>
                    <a:pt x="4217" y="0"/>
                  </a:moveTo>
                  <a:cubicBezTo>
                    <a:pt x="4454" y="1466"/>
                    <a:pt x="4405" y="3034"/>
                    <a:pt x="3377" y="4181"/>
                  </a:cubicBezTo>
                  <a:cubicBezTo>
                    <a:pt x="2821" y="4794"/>
                    <a:pt x="2054" y="5140"/>
                    <a:pt x="1266" y="5348"/>
                  </a:cubicBezTo>
                  <a:cubicBezTo>
                    <a:pt x="850" y="5459"/>
                    <a:pt x="424" y="5520"/>
                    <a:pt x="0" y="5581"/>
                  </a:cubicBezTo>
                  <a:lnTo>
                    <a:pt x="0" y="5740"/>
                  </a:lnTo>
                  <a:cubicBezTo>
                    <a:pt x="62" y="5732"/>
                    <a:pt x="119" y="5724"/>
                    <a:pt x="176" y="5715"/>
                  </a:cubicBezTo>
                  <a:cubicBezTo>
                    <a:pt x="584" y="5655"/>
                    <a:pt x="988" y="5577"/>
                    <a:pt x="1385" y="5471"/>
                  </a:cubicBezTo>
                  <a:cubicBezTo>
                    <a:pt x="2148" y="5259"/>
                    <a:pt x="2891" y="4916"/>
                    <a:pt x="3437" y="4328"/>
                  </a:cubicBezTo>
                  <a:cubicBezTo>
                    <a:pt x="4006" y="3724"/>
                    <a:pt x="4324" y="2923"/>
                    <a:pt x="4438" y="2111"/>
                  </a:cubicBezTo>
                  <a:cubicBezTo>
                    <a:pt x="4540" y="1408"/>
                    <a:pt x="4491" y="698"/>
                    <a:pt x="43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9" name="Google Shape;4419;p21"/>
            <p:cNvSpPr/>
            <p:nvPr/>
          </p:nvSpPr>
          <p:spPr>
            <a:xfrm flipH="1" rot="-5400000">
              <a:off x="-43161" y="-109245"/>
              <a:ext cx="508845" cy="574937"/>
            </a:xfrm>
            <a:custGeom>
              <a:rect b="b" l="l" r="r" t="t"/>
              <a:pathLst>
                <a:path extrusionOk="0" h="9047" w="8007">
                  <a:moveTo>
                    <a:pt x="7467" y="0"/>
                  </a:moveTo>
                  <a:cubicBezTo>
                    <a:pt x="7712" y="865"/>
                    <a:pt x="7822" y="1768"/>
                    <a:pt x="7782" y="2666"/>
                  </a:cubicBezTo>
                  <a:cubicBezTo>
                    <a:pt x="7724" y="3842"/>
                    <a:pt x="7394" y="5026"/>
                    <a:pt x="6695" y="5989"/>
                  </a:cubicBezTo>
                  <a:cubicBezTo>
                    <a:pt x="5896" y="7091"/>
                    <a:pt x="4679" y="7716"/>
                    <a:pt x="3401" y="8100"/>
                  </a:cubicBezTo>
                  <a:cubicBezTo>
                    <a:pt x="2286" y="8434"/>
                    <a:pt x="1127" y="8606"/>
                    <a:pt x="0" y="8892"/>
                  </a:cubicBezTo>
                  <a:lnTo>
                    <a:pt x="0" y="9047"/>
                  </a:lnTo>
                  <a:cubicBezTo>
                    <a:pt x="1082" y="8770"/>
                    <a:pt x="2193" y="8598"/>
                    <a:pt x="3266" y="8291"/>
                  </a:cubicBezTo>
                  <a:cubicBezTo>
                    <a:pt x="4540" y="7933"/>
                    <a:pt x="5781" y="7353"/>
                    <a:pt x="6634" y="6307"/>
                  </a:cubicBezTo>
                  <a:cubicBezTo>
                    <a:pt x="7381" y="5397"/>
                    <a:pt x="7782" y="4250"/>
                    <a:pt x="7900" y="3087"/>
                  </a:cubicBezTo>
                  <a:cubicBezTo>
                    <a:pt x="8006" y="2054"/>
                    <a:pt x="7900" y="1001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0" name="Google Shape;4420;p21"/>
            <p:cNvSpPr/>
            <p:nvPr/>
          </p:nvSpPr>
          <p:spPr>
            <a:xfrm flipH="1" rot="-5400000">
              <a:off x="-23810" y="-128596"/>
              <a:ext cx="733240" cy="838034"/>
            </a:xfrm>
            <a:custGeom>
              <a:rect b="b" l="l" r="r" t="t"/>
              <a:pathLst>
                <a:path extrusionOk="0" h="13187" w="11538">
                  <a:moveTo>
                    <a:pt x="10565" y="0"/>
                  </a:moveTo>
                  <a:cubicBezTo>
                    <a:pt x="11129" y="1061"/>
                    <a:pt x="11349" y="2303"/>
                    <a:pt x="11256" y="3503"/>
                  </a:cubicBezTo>
                  <a:cubicBezTo>
                    <a:pt x="11117" y="5259"/>
                    <a:pt x="10284" y="6879"/>
                    <a:pt x="9125" y="8182"/>
                  </a:cubicBezTo>
                  <a:cubicBezTo>
                    <a:pt x="7871" y="9586"/>
                    <a:pt x="6271" y="10611"/>
                    <a:pt x="4573" y="11390"/>
                  </a:cubicBezTo>
                  <a:cubicBezTo>
                    <a:pt x="3642" y="11815"/>
                    <a:pt x="2678" y="12170"/>
                    <a:pt x="1707" y="12497"/>
                  </a:cubicBezTo>
                  <a:cubicBezTo>
                    <a:pt x="1144" y="12685"/>
                    <a:pt x="571" y="12852"/>
                    <a:pt x="0" y="13032"/>
                  </a:cubicBezTo>
                  <a:lnTo>
                    <a:pt x="0" y="13186"/>
                  </a:lnTo>
                  <a:cubicBezTo>
                    <a:pt x="539" y="13019"/>
                    <a:pt x="1082" y="12856"/>
                    <a:pt x="1621" y="12681"/>
                  </a:cubicBezTo>
                  <a:cubicBezTo>
                    <a:pt x="2576" y="12366"/>
                    <a:pt x="3524" y="12023"/>
                    <a:pt x="4442" y="11611"/>
                  </a:cubicBezTo>
                  <a:cubicBezTo>
                    <a:pt x="6156" y="10848"/>
                    <a:pt x="7782" y="9843"/>
                    <a:pt x="9071" y="8459"/>
                  </a:cubicBezTo>
                  <a:cubicBezTo>
                    <a:pt x="10243" y="7202"/>
                    <a:pt x="11125" y="5638"/>
                    <a:pt x="11358" y="3916"/>
                  </a:cubicBezTo>
                  <a:cubicBezTo>
                    <a:pt x="11537" y="2593"/>
                    <a:pt x="11349" y="1193"/>
                    <a:pt x="10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1" name="Google Shape;4421;p21"/>
            <p:cNvSpPr/>
            <p:nvPr/>
          </p:nvSpPr>
          <p:spPr>
            <a:xfrm>
              <a:off x="-2036487" y="4250975"/>
              <a:ext cx="3362050" cy="1665525"/>
            </a:xfrm>
            <a:custGeom>
              <a:rect b="b" l="l" r="r" t="t"/>
              <a:pathLst>
                <a:path extrusionOk="0" h="66621" w="134482">
                  <a:moveTo>
                    <a:pt x="51432" y="0"/>
                  </a:moveTo>
                  <a:cubicBezTo>
                    <a:pt x="43021" y="0"/>
                    <a:pt x="34599" y="2193"/>
                    <a:pt x="26846" y="6228"/>
                  </a:cubicBezTo>
                  <a:cubicBezTo>
                    <a:pt x="24151" y="7632"/>
                    <a:pt x="21536" y="9257"/>
                    <a:pt x="19034" y="11095"/>
                  </a:cubicBezTo>
                  <a:cubicBezTo>
                    <a:pt x="13567" y="15093"/>
                    <a:pt x="8236" y="20185"/>
                    <a:pt x="4689" y="25995"/>
                  </a:cubicBezTo>
                  <a:cubicBezTo>
                    <a:pt x="1603" y="31052"/>
                    <a:pt x="0" y="37324"/>
                    <a:pt x="1751" y="42982"/>
                  </a:cubicBezTo>
                  <a:cubicBezTo>
                    <a:pt x="3045" y="47161"/>
                    <a:pt x="6046" y="50642"/>
                    <a:pt x="9539" y="53275"/>
                  </a:cubicBezTo>
                  <a:cubicBezTo>
                    <a:pt x="15419" y="57704"/>
                    <a:pt x="21911" y="60189"/>
                    <a:pt x="29104" y="61374"/>
                  </a:cubicBezTo>
                  <a:cubicBezTo>
                    <a:pt x="37277" y="62722"/>
                    <a:pt x="45485" y="63861"/>
                    <a:pt x="53715" y="64791"/>
                  </a:cubicBezTo>
                  <a:cubicBezTo>
                    <a:pt x="63141" y="65856"/>
                    <a:pt x="72739" y="66621"/>
                    <a:pt x="82278" y="66621"/>
                  </a:cubicBezTo>
                  <a:cubicBezTo>
                    <a:pt x="97759" y="66621"/>
                    <a:pt x="113082" y="64606"/>
                    <a:pt x="127252" y="58584"/>
                  </a:cubicBezTo>
                  <a:cubicBezTo>
                    <a:pt x="130193" y="57334"/>
                    <a:pt x="133381" y="55548"/>
                    <a:pt x="134141" y="52443"/>
                  </a:cubicBezTo>
                  <a:cubicBezTo>
                    <a:pt x="134481" y="51051"/>
                    <a:pt x="134267" y="49570"/>
                    <a:pt x="133781" y="48224"/>
                  </a:cubicBezTo>
                  <a:cubicBezTo>
                    <a:pt x="132939" y="45887"/>
                    <a:pt x="131286" y="43851"/>
                    <a:pt x="129173" y="42551"/>
                  </a:cubicBezTo>
                  <a:cubicBezTo>
                    <a:pt x="127124" y="41292"/>
                    <a:pt x="124735" y="40739"/>
                    <a:pt x="122424" y="40079"/>
                  </a:cubicBezTo>
                  <a:cubicBezTo>
                    <a:pt x="112093" y="37124"/>
                    <a:pt x="102142" y="31607"/>
                    <a:pt x="94505" y="23996"/>
                  </a:cubicBezTo>
                  <a:cubicBezTo>
                    <a:pt x="88960" y="18469"/>
                    <a:pt x="84319" y="12523"/>
                    <a:pt x="77717" y="8066"/>
                  </a:cubicBezTo>
                  <a:cubicBezTo>
                    <a:pt x="69533" y="2543"/>
                    <a:pt x="60489" y="0"/>
                    <a:pt x="5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2" name="Google Shape;4422;p21"/>
            <p:cNvSpPr/>
            <p:nvPr/>
          </p:nvSpPr>
          <p:spPr>
            <a:xfrm>
              <a:off x="4639225" y="4738700"/>
              <a:ext cx="290125" cy="241775"/>
            </a:xfrm>
            <a:custGeom>
              <a:rect b="b" l="l" r="r" t="t"/>
              <a:pathLst>
                <a:path extrusionOk="0" h="9671" w="11605">
                  <a:moveTo>
                    <a:pt x="7983" y="1"/>
                  </a:moveTo>
                  <a:cubicBezTo>
                    <a:pt x="6115" y="1"/>
                    <a:pt x="3945" y="1289"/>
                    <a:pt x="2601" y="3519"/>
                  </a:cubicBezTo>
                  <a:cubicBezTo>
                    <a:pt x="0" y="7835"/>
                    <a:pt x="2201" y="9671"/>
                    <a:pt x="5072" y="9671"/>
                  </a:cubicBezTo>
                  <a:cubicBezTo>
                    <a:pt x="7958" y="9671"/>
                    <a:pt x="11521" y="7815"/>
                    <a:pt x="11562" y="4760"/>
                  </a:cubicBezTo>
                  <a:cubicBezTo>
                    <a:pt x="11605" y="1449"/>
                    <a:pt x="9963" y="1"/>
                    <a:pt x="79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3" name="Google Shape;4423;p21"/>
            <p:cNvSpPr/>
            <p:nvPr/>
          </p:nvSpPr>
          <p:spPr>
            <a:xfrm rot="-2700000">
              <a:off x="-1438301" y="1562210"/>
              <a:ext cx="2907575" cy="2189225"/>
            </a:xfrm>
            <a:custGeom>
              <a:rect b="b" l="l" r="r" t="t"/>
              <a:pathLst>
                <a:path extrusionOk="0" h="68671" w="91204">
                  <a:moveTo>
                    <a:pt x="56246" y="0"/>
                  </a:moveTo>
                  <a:cubicBezTo>
                    <a:pt x="46995" y="0"/>
                    <a:pt x="37746" y="803"/>
                    <a:pt x="28633" y="2401"/>
                  </a:cubicBezTo>
                  <a:cubicBezTo>
                    <a:pt x="21361" y="3677"/>
                    <a:pt x="13674" y="5750"/>
                    <a:pt x="8867" y="11358"/>
                  </a:cubicBezTo>
                  <a:cubicBezTo>
                    <a:pt x="5768" y="14973"/>
                    <a:pt x="4241" y="19657"/>
                    <a:pt x="3113" y="24285"/>
                  </a:cubicBezTo>
                  <a:cubicBezTo>
                    <a:pt x="2016" y="28780"/>
                    <a:pt x="1229" y="33352"/>
                    <a:pt x="755" y="37953"/>
                  </a:cubicBezTo>
                  <a:cubicBezTo>
                    <a:pt x="1" y="45270"/>
                    <a:pt x="1016" y="51523"/>
                    <a:pt x="5237" y="57599"/>
                  </a:cubicBezTo>
                  <a:cubicBezTo>
                    <a:pt x="9588" y="63865"/>
                    <a:pt x="17019" y="68447"/>
                    <a:pt x="24726" y="68664"/>
                  </a:cubicBezTo>
                  <a:cubicBezTo>
                    <a:pt x="24894" y="68668"/>
                    <a:pt x="25062" y="68671"/>
                    <a:pt x="25231" y="68671"/>
                  </a:cubicBezTo>
                  <a:cubicBezTo>
                    <a:pt x="30937" y="68671"/>
                    <a:pt x="36669" y="66004"/>
                    <a:pt x="40303" y="61708"/>
                  </a:cubicBezTo>
                  <a:cubicBezTo>
                    <a:pt x="41924" y="59788"/>
                    <a:pt x="43128" y="57543"/>
                    <a:pt x="43727" y="55066"/>
                  </a:cubicBezTo>
                  <a:cubicBezTo>
                    <a:pt x="44361" y="52438"/>
                    <a:pt x="44332" y="49702"/>
                    <a:pt x="44354" y="46997"/>
                  </a:cubicBezTo>
                  <a:cubicBezTo>
                    <a:pt x="44393" y="41853"/>
                    <a:pt x="44992" y="35973"/>
                    <a:pt x="49154" y="32948"/>
                  </a:cubicBezTo>
                  <a:cubicBezTo>
                    <a:pt x="52116" y="30793"/>
                    <a:pt x="56593" y="30355"/>
                    <a:pt x="58196" y="27062"/>
                  </a:cubicBezTo>
                  <a:cubicBezTo>
                    <a:pt x="59303" y="24788"/>
                    <a:pt x="59697" y="22486"/>
                    <a:pt x="62467" y="21600"/>
                  </a:cubicBezTo>
                  <a:cubicBezTo>
                    <a:pt x="63291" y="21337"/>
                    <a:pt x="64180" y="21254"/>
                    <a:pt x="65096" y="21254"/>
                  </a:cubicBezTo>
                  <a:cubicBezTo>
                    <a:pt x="66680" y="21254"/>
                    <a:pt x="68346" y="21503"/>
                    <a:pt x="69893" y="21503"/>
                  </a:cubicBezTo>
                  <a:cubicBezTo>
                    <a:pt x="70242" y="21503"/>
                    <a:pt x="70585" y="21490"/>
                    <a:pt x="70919" y="21459"/>
                  </a:cubicBezTo>
                  <a:cubicBezTo>
                    <a:pt x="77125" y="20888"/>
                    <a:pt x="83114" y="18092"/>
                    <a:pt x="87503" y="13664"/>
                  </a:cubicBezTo>
                  <a:cubicBezTo>
                    <a:pt x="88933" y="12224"/>
                    <a:pt x="90229" y="10552"/>
                    <a:pt x="90717" y="8583"/>
                  </a:cubicBezTo>
                  <a:cubicBezTo>
                    <a:pt x="91203" y="6615"/>
                    <a:pt x="90710" y="4299"/>
                    <a:pt x="89095" y="3069"/>
                  </a:cubicBezTo>
                  <a:cubicBezTo>
                    <a:pt x="88252" y="2425"/>
                    <a:pt x="87200" y="2133"/>
                    <a:pt x="86170" y="1887"/>
                  </a:cubicBezTo>
                  <a:cubicBezTo>
                    <a:pt x="80745" y="599"/>
                    <a:pt x="74761" y="978"/>
                    <a:pt x="69177" y="525"/>
                  </a:cubicBezTo>
                  <a:cubicBezTo>
                    <a:pt x="64876" y="175"/>
                    <a:pt x="60561" y="0"/>
                    <a:pt x="56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4" name="Google Shape;4424;p21"/>
            <p:cNvSpPr/>
            <p:nvPr/>
          </p:nvSpPr>
          <p:spPr>
            <a:xfrm rot="8225514">
              <a:off x="4129780" y="4829326"/>
              <a:ext cx="466194" cy="508823"/>
            </a:xfrm>
            <a:custGeom>
              <a:rect b="b" l="l" r="r" t="t"/>
              <a:pathLst>
                <a:path extrusionOk="0" h="30019" w="27504">
                  <a:moveTo>
                    <a:pt x="12111" y="0"/>
                  </a:moveTo>
                  <a:cubicBezTo>
                    <a:pt x="11000" y="0"/>
                    <a:pt x="9863" y="292"/>
                    <a:pt x="8793" y="877"/>
                  </a:cubicBezTo>
                  <a:cubicBezTo>
                    <a:pt x="7511" y="1578"/>
                    <a:pt x="6715" y="2780"/>
                    <a:pt x="6402" y="4181"/>
                  </a:cubicBezTo>
                  <a:cubicBezTo>
                    <a:pt x="5143" y="9849"/>
                    <a:pt x="1" y="16618"/>
                    <a:pt x="3240" y="22241"/>
                  </a:cubicBezTo>
                  <a:cubicBezTo>
                    <a:pt x="5203" y="25648"/>
                    <a:pt x="9419" y="30018"/>
                    <a:pt x="13735" y="30018"/>
                  </a:cubicBezTo>
                  <a:cubicBezTo>
                    <a:pt x="13810" y="30018"/>
                    <a:pt x="13885" y="30017"/>
                    <a:pt x="13961" y="30014"/>
                  </a:cubicBezTo>
                  <a:cubicBezTo>
                    <a:pt x="16307" y="29931"/>
                    <a:pt x="18646" y="29580"/>
                    <a:pt x="20913" y="28969"/>
                  </a:cubicBezTo>
                  <a:cubicBezTo>
                    <a:pt x="22783" y="28468"/>
                    <a:pt x="24772" y="27647"/>
                    <a:pt x="25645" y="25919"/>
                  </a:cubicBezTo>
                  <a:cubicBezTo>
                    <a:pt x="27503" y="22241"/>
                    <a:pt x="24741" y="19168"/>
                    <a:pt x="22193" y="16100"/>
                  </a:cubicBezTo>
                  <a:cubicBezTo>
                    <a:pt x="20675" y="14271"/>
                    <a:pt x="19231" y="12448"/>
                    <a:pt x="18887" y="10499"/>
                  </a:cubicBezTo>
                  <a:cubicBezTo>
                    <a:pt x="18388" y="7678"/>
                    <a:pt x="18911" y="4803"/>
                    <a:pt x="16979" y="2388"/>
                  </a:cubicBezTo>
                  <a:cubicBezTo>
                    <a:pt x="15706" y="796"/>
                    <a:pt x="13944" y="0"/>
                    <a:pt x="12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5" name="Google Shape;4425;p21"/>
            <p:cNvSpPr/>
            <p:nvPr/>
          </p:nvSpPr>
          <p:spPr>
            <a:xfrm flipH="1">
              <a:off x="8142075" y="-237000"/>
              <a:ext cx="1749000" cy="1781625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26" name="Google Shape;4426;p2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27" name="Google Shape;4427;p21"/>
          <p:cNvSpPr txBox="1"/>
          <p:nvPr>
            <p:ph idx="1" type="subTitle"/>
          </p:nvPr>
        </p:nvSpPr>
        <p:spPr>
          <a:xfrm>
            <a:off x="720000" y="3421700"/>
            <a:ext cx="2907600" cy="118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28" name="Google Shape;4428;p21"/>
          <p:cNvSpPr txBox="1"/>
          <p:nvPr>
            <p:ph idx="2" type="subTitle"/>
          </p:nvPr>
        </p:nvSpPr>
        <p:spPr>
          <a:xfrm>
            <a:off x="5516400" y="3421700"/>
            <a:ext cx="2907600" cy="1181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29" name="Google Shape;4429;p21"/>
          <p:cNvSpPr txBox="1"/>
          <p:nvPr>
            <p:ph idx="3" type="subTitle"/>
          </p:nvPr>
        </p:nvSpPr>
        <p:spPr>
          <a:xfrm>
            <a:off x="5516400" y="1237075"/>
            <a:ext cx="2907600" cy="457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0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30" name="Google Shape;4430;p21"/>
          <p:cNvSpPr txBox="1"/>
          <p:nvPr>
            <p:ph idx="4" type="subTitle"/>
          </p:nvPr>
        </p:nvSpPr>
        <p:spPr>
          <a:xfrm>
            <a:off x="5516400" y="1687474"/>
            <a:ext cx="2907600" cy="11427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31" name="Google Shape;4431;p21"/>
          <p:cNvSpPr txBox="1"/>
          <p:nvPr>
            <p:ph idx="5" type="subTitle"/>
          </p:nvPr>
        </p:nvSpPr>
        <p:spPr>
          <a:xfrm>
            <a:off x="720000" y="1237075"/>
            <a:ext cx="2907600" cy="457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0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32" name="Google Shape;4432;p21"/>
          <p:cNvSpPr txBox="1"/>
          <p:nvPr>
            <p:ph idx="6" type="subTitle"/>
          </p:nvPr>
        </p:nvSpPr>
        <p:spPr>
          <a:xfrm>
            <a:off x="720000" y="1687474"/>
            <a:ext cx="2907600" cy="11427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33" name="Google Shape;4433;p21"/>
          <p:cNvSpPr txBox="1"/>
          <p:nvPr>
            <p:ph idx="7" type="subTitle"/>
          </p:nvPr>
        </p:nvSpPr>
        <p:spPr>
          <a:xfrm>
            <a:off x="5516400" y="3115475"/>
            <a:ext cx="2907600" cy="457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0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434" name="Google Shape;4434;p21"/>
          <p:cNvSpPr txBox="1"/>
          <p:nvPr>
            <p:ph idx="8" type="subTitle"/>
          </p:nvPr>
        </p:nvSpPr>
        <p:spPr>
          <a:xfrm>
            <a:off x="720000" y="3115475"/>
            <a:ext cx="2907600" cy="4578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0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4435" name="Shape 4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36" name="Google Shape;4436;p22"/>
          <p:cNvGrpSpPr/>
          <p:nvPr/>
        </p:nvGrpSpPr>
        <p:grpSpPr>
          <a:xfrm>
            <a:off x="-1877650" y="-266938"/>
            <a:ext cx="11661314" cy="6201437"/>
            <a:chOff x="-1877650" y="-266938"/>
            <a:chExt cx="11661314" cy="6201437"/>
          </a:xfrm>
        </p:grpSpPr>
        <p:sp>
          <p:nvSpPr>
            <p:cNvPr id="4437" name="Google Shape;4437;p22"/>
            <p:cNvSpPr/>
            <p:nvPr/>
          </p:nvSpPr>
          <p:spPr>
            <a:xfrm>
              <a:off x="-1877650" y="4118700"/>
              <a:ext cx="3362050" cy="1665525"/>
            </a:xfrm>
            <a:custGeom>
              <a:rect b="b" l="l" r="r" t="t"/>
              <a:pathLst>
                <a:path extrusionOk="0" h="66621" w="134482">
                  <a:moveTo>
                    <a:pt x="51432" y="0"/>
                  </a:moveTo>
                  <a:cubicBezTo>
                    <a:pt x="43021" y="0"/>
                    <a:pt x="34599" y="2193"/>
                    <a:pt x="26846" y="6228"/>
                  </a:cubicBezTo>
                  <a:cubicBezTo>
                    <a:pt x="24151" y="7632"/>
                    <a:pt x="21536" y="9257"/>
                    <a:pt x="19034" y="11095"/>
                  </a:cubicBezTo>
                  <a:cubicBezTo>
                    <a:pt x="13567" y="15093"/>
                    <a:pt x="8236" y="20185"/>
                    <a:pt x="4689" y="25995"/>
                  </a:cubicBezTo>
                  <a:cubicBezTo>
                    <a:pt x="1603" y="31052"/>
                    <a:pt x="0" y="37324"/>
                    <a:pt x="1751" y="42982"/>
                  </a:cubicBezTo>
                  <a:cubicBezTo>
                    <a:pt x="3045" y="47161"/>
                    <a:pt x="6046" y="50642"/>
                    <a:pt x="9539" y="53275"/>
                  </a:cubicBezTo>
                  <a:cubicBezTo>
                    <a:pt x="15419" y="57704"/>
                    <a:pt x="21911" y="60189"/>
                    <a:pt x="29104" y="61374"/>
                  </a:cubicBezTo>
                  <a:cubicBezTo>
                    <a:pt x="37277" y="62722"/>
                    <a:pt x="45485" y="63861"/>
                    <a:pt x="53715" y="64791"/>
                  </a:cubicBezTo>
                  <a:cubicBezTo>
                    <a:pt x="63141" y="65856"/>
                    <a:pt x="72739" y="66621"/>
                    <a:pt x="82278" y="66621"/>
                  </a:cubicBezTo>
                  <a:cubicBezTo>
                    <a:pt x="97759" y="66621"/>
                    <a:pt x="113082" y="64606"/>
                    <a:pt x="127252" y="58584"/>
                  </a:cubicBezTo>
                  <a:cubicBezTo>
                    <a:pt x="130193" y="57334"/>
                    <a:pt x="133381" y="55548"/>
                    <a:pt x="134141" y="52443"/>
                  </a:cubicBezTo>
                  <a:cubicBezTo>
                    <a:pt x="134481" y="51051"/>
                    <a:pt x="134267" y="49570"/>
                    <a:pt x="133781" y="48224"/>
                  </a:cubicBezTo>
                  <a:cubicBezTo>
                    <a:pt x="132939" y="45887"/>
                    <a:pt x="131286" y="43851"/>
                    <a:pt x="129173" y="42551"/>
                  </a:cubicBezTo>
                  <a:cubicBezTo>
                    <a:pt x="127124" y="41292"/>
                    <a:pt x="124735" y="40739"/>
                    <a:pt x="122424" y="40079"/>
                  </a:cubicBezTo>
                  <a:cubicBezTo>
                    <a:pt x="112093" y="37124"/>
                    <a:pt x="102142" y="31607"/>
                    <a:pt x="94505" y="23996"/>
                  </a:cubicBezTo>
                  <a:cubicBezTo>
                    <a:pt x="88960" y="18469"/>
                    <a:pt x="84319" y="12523"/>
                    <a:pt x="77717" y="8066"/>
                  </a:cubicBezTo>
                  <a:cubicBezTo>
                    <a:pt x="69533" y="2543"/>
                    <a:pt x="60489" y="0"/>
                    <a:pt x="5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8" name="Google Shape;4438;p22"/>
            <p:cNvSpPr/>
            <p:nvPr/>
          </p:nvSpPr>
          <p:spPr>
            <a:xfrm>
              <a:off x="8724350" y="416388"/>
              <a:ext cx="292250" cy="247225"/>
            </a:xfrm>
            <a:custGeom>
              <a:rect b="b" l="l" r="r" t="t"/>
              <a:pathLst>
                <a:path extrusionOk="0" h="9889" w="11690">
                  <a:moveTo>
                    <a:pt x="6492" y="0"/>
                  </a:moveTo>
                  <a:cubicBezTo>
                    <a:pt x="4576" y="0"/>
                    <a:pt x="2576" y="887"/>
                    <a:pt x="1433" y="2306"/>
                  </a:cubicBezTo>
                  <a:cubicBezTo>
                    <a:pt x="455" y="3521"/>
                    <a:pt x="0" y="5140"/>
                    <a:pt x="204" y="6684"/>
                  </a:cubicBezTo>
                  <a:cubicBezTo>
                    <a:pt x="285" y="7305"/>
                    <a:pt x="477" y="7934"/>
                    <a:pt x="897" y="8402"/>
                  </a:cubicBezTo>
                  <a:cubicBezTo>
                    <a:pt x="1407" y="8971"/>
                    <a:pt x="2177" y="9228"/>
                    <a:pt x="2922" y="9412"/>
                  </a:cubicBezTo>
                  <a:cubicBezTo>
                    <a:pt x="4072" y="9691"/>
                    <a:pt x="5252" y="9850"/>
                    <a:pt x="6435" y="9883"/>
                  </a:cubicBezTo>
                  <a:cubicBezTo>
                    <a:pt x="6551" y="9886"/>
                    <a:pt x="6668" y="9888"/>
                    <a:pt x="6785" y="9888"/>
                  </a:cubicBezTo>
                  <a:cubicBezTo>
                    <a:pt x="7648" y="9888"/>
                    <a:pt x="8525" y="9784"/>
                    <a:pt x="9275" y="9371"/>
                  </a:cubicBezTo>
                  <a:cubicBezTo>
                    <a:pt x="10318" y="8796"/>
                    <a:pt x="10982" y="7685"/>
                    <a:pt x="11268" y="6529"/>
                  </a:cubicBezTo>
                  <a:cubicBezTo>
                    <a:pt x="11690" y="4830"/>
                    <a:pt x="11352" y="2916"/>
                    <a:pt x="10213" y="1585"/>
                  </a:cubicBezTo>
                  <a:cubicBezTo>
                    <a:pt x="9571" y="832"/>
                    <a:pt x="8728" y="370"/>
                    <a:pt x="7807" y="150"/>
                  </a:cubicBezTo>
                  <a:cubicBezTo>
                    <a:pt x="7381" y="49"/>
                    <a:pt x="6939" y="0"/>
                    <a:pt x="6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9" name="Google Shape;4439;p22"/>
            <p:cNvSpPr/>
            <p:nvPr/>
          </p:nvSpPr>
          <p:spPr>
            <a:xfrm>
              <a:off x="8744100" y="892025"/>
              <a:ext cx="71725" cy="58350"/>
            </a:xfrm>
            <a:custGeom>
              <a:rect b="b" l="l" r="r" t="t"/>
              <a:pathLst>
                <a:path extrusionOk="0" h="2334" w="2869">
                  <a:moveTo>
                    <a:pt x="1489" y="0"/>
                  </a:moveTo>
                  <a:cubicBezTo>
                    <a:pt x="1031" y="0"/>
                    <a:pt x="587" y="190"/>
                    <a:pt x="392" y="608"/>
                  </a:cubicBezTo>
                  <a:cubicBezTo>
                    <a:pt x="0" y="1447"/>
                    <a:pt x="602" y="2334"/>
                    <a:pt x="1493" y="2334"/>
                  </a:cubicBezTo>
                  <a:cubicBezTo>
                    <a:pt x="1511" y="2334"/>
                    <a:pt x="1529" y="2333"/>
                    <a:pt x="1548" y="2333"/>
                  </a:cubicBezTo>
                  <a:cubicBezTo>
                    <a:pt x="2206" y="2305"/>
                    <a:pt x="2851" y="1769"/>
                    <a:pt x="2860" y="1107"/>
                  </a:cubicBezTo>
                  <a:cubicBezTo>
                    <a:pt x="2868" y="410"/>
                    <a:pt x="2163" y="0"/>
                    <a:pt x="1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0" name="Google Shape;4440;p22"/>
            <p:cNvSpPr/>
            <p:nvPr/>
          </p:nvSpPr>
          <p:spPr>
            <a:xfrm>
              <a:off x="8522600" y="4406175"/>
              <a:ext cx="695750" cy="588425"/>
            </a:xfrm>
            <a:custGeom>
              <a:rect b="b" l="l" r="r" t="t"/>
              <a:pathLst>
                <a:path extrusionOk="0" h="23537" w="27830">
                  <a:moveTo>
                    <a:pt x="17298" y="0"/>
                  </a:moveTo>
                  <a:cubicBezTo>
                    <a:pt x="14384" y="0"/>
                    <a:pt x="11355" y="1565"/>
                    <a:pt x="10215" y="4263"/>
                  </a:cubicBezTo>
                  <a:cubicBezTo>
                    <a:pt x="9067" y="6979"/>
                    <a:pt x="6990" y="6611"/>
                    <a:pt x="4625" y="7647"/>
                  </a:cubicBezTo>
                  <a:cubicBezTo>
                    <a:pt x="2959" y="8375"/>
                    <a:pt x="1386" y="9451"/>
                    <a:pt x="726" y="11215"/>
                  </a:cubicBezTo>
                  <a:cubicBezTo>
                    <a:pt x="1" y="13146"/>
                    <a:pt x="979" y="15440"/>
                    <a:pt x="2140" y="17005"/>
                  </a:cubicBezTo>
                  <a:cubicBezTo>
                    <a:pt x="4997" y="20853"/>
                    <a:pt x="9361" y="23010"/>
                    <a:pt x="14017" y="23450"/>
                  </a:cubicBezTo>
                  <a:cubicBezTo>
                    <a:pt x="14622" y="23508"/>
                    <a:pt x="15233" y="23537"/>
                    <a:pt x="15846" y="23537"/>
                  </a:cubicBezTo>
                  <a:cubicBezTo>
                    <a:pt x="16179" y="23537"/>
                    <a:pt x="16512" y="23528"/>
                    <a:pt x="16846" y="23511"/>
                  </a:cubicBezTo>
                  <a:cubicBezTo>
                    <a:pt x="18414" y="23430"/>
                    <a:pt x="20342" y="23086"/>
                    <a:pt x="21605" y="22071"/>
                  </a:cubicBezTo>
                  <a:cubicBezTo>
                    <a:pt x="22894" y="21034"/>
                    <a:pt x="22844" y="19262"/>
                    <a:pt x="23510" y="17874"/>
                  </a:cubicBezTo>
                  <a:cubicBezTo>
                    <a:pt x="23881" y="17099"/>
                    <a:pt x="24562" y="16489"/>
                    <a:pt x="25074" y="15777"/>
                  </a:cubicBezTo>
                  <a:cubicBezTo>
                    <a:pt x="26452" y="13867"/>
                    <a:pt x="27829" y="11289"/>
                    <a:pt x="27635" y="8858"/>
                  </a:cubicBezTo>
                  <a:cubicBezTo>
                    <a:pt x="27335" y="5106"/>
                    <a:pt x="22642" y="1118"/>
                    <a:pt x="19183" y="232"/>
                  </a:cubicBezTo>
                  <a:cubicBezTo>
                    <a:pt x="18574" y="76"/>
                    <a:pt x="17939" y="0"/>
                    <a:pt x="1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1" name="Google Shape;4441;p22"/>
            <p:cNvSpPr/>
            <p:nvPr/>
          </p:nvSpPr>
          <p:spPr>
            <a:xfrm>
              <a:off x="8687900" y="4118700"/>
              <a:ext cx="184125" cy="134100"/>
            </a:xfrm>
            <a:custGeom>
              <a:rect b="b" l="l" r="r" t="t"/>
              <a:pathLst>
                <a:path extrusionOk="0" h="5364" w="7365">
                  <a:moveTo>
                    <a:pt x="4207" y="1"/>
                  </a:moveTo>
                  <a:cubicBezTo>
                    <a:pt x="3123" y="1"/>
                    <a:pt x="1986" y="345"/>
                    <a:pt x="1141" y="833"/>
                  </a:cubicBezTo>
                  <a:cubicBezTo>
                    <a:pt x="152" y="1397"/>
                    <a:pt x="0" y="2789"/>
                    <a:pt x="660" y="3667"/>
                  </a:cubicBezTo>
                  <a:cubicBezTo>
                    <a:pt x="1078" y="4224"/>
                    <a:pt x="1722" y="4573"/>
                    <a:pt x="2378" y="4808"/>
                  </a:cubicBezTo>
                  <a:cubicBezTo>
                    <a:pt x="3144" y="5084"/>
                    <a:pt x="3949" y="5364"/>
                    <a:pt x="4712" y="5364"/>
                  </a:cubicBezTo>
                  <a:cubicBezTo>
                    <a:pt x="5380" y="5364"/>
                    <a:pt x="6016" y="5150"/>
                    <a:pt x="6568" y="4531"/>
                  </a:cubicBezTo>
                  <a:cubicBezTo>
                    <a:pt x="7052" y="3983"/>
                    <a:pt x="7315" y="3255"/>
                    <a:pt x="7352" y="2525"/>
                  </a:cubicBezTo>
                  <a:cubicBezTo>
                    <a:pt x="7365" y="2247"/>
                    <a:pt x="7345" y="1964"/>
                    <a:pt x="7228" y="1711"/>
                  </a:cubicBezTo>
                  <a:cubicBezTo>
                    <a:pt x="6654" y="466"/>
                    <a:pt x="5466" y="1"/>
                    <a:pt x="42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2" name="Google Shape;4442;p22"/>
            <p:cNvSpPr/>
            <p:nvPr/>
          </p:nvSpPr>
          <p:spPr>
            <a:xfrm rot="-1758769">
              <a:off x="6578418" y="4026368"/>
              <a:ext cx="3103593" cy="1226957"/>
            </a:xfrm>
            <a:custGeom>
              <a:rect b="b" l="l" r="r" t="t"/>
              <a:pathLst>
                <a:path extrusionOk="0" h="49076" w="124138">
                  <a:moveTo>
                    <a:pt x="124106" y="1"/>
                  </a:moveTo>
                  <a:lnTo>
                    <a:pt x="123857" y="2"/>
                  </a:lnTo>
                  <a:cubicBezTo>
                    <a:pt x="123886" y="4910"/>
                    <a:pt x="120994" y="9749"/>
                    <a:pt x="116660" y="12049"/>
                  </a:cubicBezTo>
                  <a:cubicBezTo>
                    <a:pt x="115776" y="12519"/>
                    <a:pt x="114824" y="12894"/>
                    <a:pt x="113903" y="13260"/>
                  </a:cubicBezTo>
                  <a:cubicBezTo>
                    <a:pt x="113005" y="13617"/>
                    <a:pt x="112073" y="13983"/>
                    <a:pt x="111200" y="14442"/>
                  </a:cubicBezTo>
                  <a:cubicBezTo>
                    <a:pt x="105054" y="17652"/>
                    <a:pt x="103273" y="23996"/>
                    <a:pt x="101554" y="30133"/>
                  </a:cubicBezTo>
                  <a:cubicBezTo>
                    <a:pt x="99950" y="35855"/>
                    <a:pt x="98290" y="41772"/>
                    <a:pt x="93127" y="45291"/>
                  </a:cubicBezTo>
                  <a:cubicBezTo>
                    <a:pt x="89656" y="47655"/>
                    <a:pt x="86237" y="48835"/>
                    <a:pt x="82815" y="48835"/>
                  </a:cubicBezTo>
                  <a:cubicBezTo>
                    <a:pt x="79912" y="48835"/>
                    <a:pt x="77007" y="47985"/>
                    <a:pt x="74066" y="46286"/>
                  </a:cubicBezTo>
                  <a:cubicBezTo>
                    <a:pt x="68472" y="43055"/>
                    <a:pt x="63532" y="37229"/>
                    <a:pt x="59170" y="32085"/>
                  </a:cubicBezTo>
                  <a:cubicBezTo>
                    <a:pt x="58088" y="30809"/>
                    <a:pt x="57064" y="29606"/>
                    <a:pt x="56052" y="28457"/>
                  </a:cubicBezTo>
                  <a:cubicBezTo>
                    <a:pt x="48334" y="19719"/>
                    <a:pt x="39183" y="14551"/>
                    <a:pt x="28856" y="13095"/>
                  </a:cubicBezTo>
                  <a:cubicBezTo>
                    <a:pt x="27553" y="12913"/>
                    <a:pt x="26235" y="12822"/>
                    <a:pt x="24911" y="12822"/>
                  </a:cubicBezTo>
                  <a:cubicBezTo>
                    <a:pt x="20841" y="12822"/>
                    <a:pt x="16716" y="13681"/>
                    <a:pt x="12796" y="15366"/>
                  </a:cubicBezTo>
                  <a:cubicBezTo>
                    <a:pt x="7637" y="17581"/>
                    <a:pt x="3212" y="21054"/>
                    <a:pt x="0" y="25408"/>
                  </a:cubicBezTo>
                  <a:lnTo>
                    <a:pt x="202" y="25556"/>
                  </a:lnTo>
                  <a:cubicBezTo>
                    <a:pt x="5919" y="17807"/>
                    <a:pt x="15517" y="13077"/>
                    <a:pt x="24981" y="13077"/>
                  </a:cubicBezTo>
                  <a:cubicBezTo>
                    <a:pt x="26267" y="13077"/>
                    <a:pt x="27550" y="13164"/>
                    <a:pt x="28821" y="13343"/>
                  </a:cubicBezTo>
                  <a:cubicBezTo>
                    <a:pt x="39089" y="14787"/>
                    <a:pt x="48186" y="19928"/>
                    <a:pt x="55864" y="28622"/>
                  </a:cubicBezTo>
                  <a:cubicBezTo>
                    <a:pt x="56877" y="29765"/>
                    <a:pt x="57898" y="30970"/>
                    <a:pt x="58979" y="32246"/>
                  </a:cubicBezTo>
                  <a:cubicBezTo>
                    <a:pt x="65520" y="39958"/>
                    <a:pt x="73250" y="49076"/>
                    <a:pt x="82825" y="49076"/>
                  </a:cubicBezTo>
                  <a:cubicBezTo>
                    <a:pt x="82826" y="49076"/>
                    <a:pt x="82827" y="49076"/>
                    <a:pt x="82828" y="49076"/>
                  </a:cubicBezTo>
                  <a:cubicBezTo>
                    <a:pt x="86084" y="49074"/>
                    <a:pt x="89559" y="48018"/>
                    <a:pt x="93266" y="45494"/>
                  </a:cubicBezTo>
                  <a:cubicBezTo>
                    <a:pt x="98506" y="41924"/>
                    <a:pt x="100180" y="35964"/>
                    <a:pt x="101794" y="30197"/>
                  </a:cubicBezTo>
                  <a:cubicBezTo>
                    <a:pt x="103578" y="23833"/>
                    <a:pt x="105265" y="17820"/>
                    <a:pt x="111315" y="14662"/>
                  </a:cubicBezTo>
                  <a:cubicBezTo>
                    <a:pt x="112176" y="14210"/>
                    <a:pt x="113101" y="13844"/>
                    <a:pt x="113996" y="13491"/>
                  </a:cubicBezTo>
                  <a:cubicBezTo>
                    <a:pt x="114922" y="13123"/>
                    <a:pt x="115882" y="12744"/>
                    <a:pt x="116779" y="12269"/>
                  </a:cubicBezTo>
                  <a:cubicBezTo>
                    <a:pt x="121194" y="9928"/>
                    <a:pt x="124138" y="4997"/>
                    <a:pt x="124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3" name="Google Shape;4443;p22"/>
            <p:cNvSpPr/>
            <p:nvPr/>
          </p:nvSpPr>
          <p:spPr>
            <a:xfrm>
              <a:off x="-220700" y="-266938"/>
              <a:ext cx="620593" cy="1469481"/>
            </a:xfrm>
            <a:custGeom>
              <a:rect b="b" l="l" r="r" t="t"/>
              <a:pathLst>
                <a:path extrusionOk="0" h="9889" w="11690">
                  <a:moveTo>
                    <a:pt x="6492" y="0"/>
                  </a:moveTo>
                  <a:cubicBezTo>
                    <a:pt x="4576" y="0"/>
                    <a:pt x="2576" y="887"/>
                    <a:pt x="1433" y="2306"/>
                  </a:cubicBezTo>
                  <a:cubicBezTo>
                    <a:pt x="455" y="3521"/>
                    <a:pt x="0" y="5140"/>
                    <a:pt x="204" y="6684"/>
                  </a:cubicBezTo>
                  <a:cubicBezTo>
                    <a:pt x="285" y="7305"/>
                    <a:pt x="477" y="7934"/>
                    <a:pt x="897" y="8402"/>
                  </a:cubicBezTo>
                  <a:cubicBezTo>
                    <a:pt x="1407" y="8971"/>
                    <a:pt x="2177" y="9228"/>
                    <a:pt x="2922" y="9412"/>
                  </a:cubicBezTo>
                  <a:cubicBezTo>
                    <a:pt x="4072" y="9691"/>
                    <a:pt x="5252" y="9850"/>
                    <a:pt x="6435" y="9883"/>
                  </a:cubicBezTo>
                  <a:cubicBezTo>
                    <a:pt x="6551" y="9886"/>
                    <a:pt x="6668" y="9888"/>
                    <a:pt x="6785" y="9888"/>
                  </a:cubicBezTo>
                  <a:cubicBezTo>
                    <a:pt x="7648" y="9888"/>
                    <a:pt x="8525" y="9784"/>
                    <a:pt x="9275" y="9371"/>
                  </a:cubicBezTo>
                  <a:cubicBezTo>
                    <a:pt x="10318" y="8796"/>
                    <a:pt x="10982" y="7685"/>
                    <a:pt x="11268" y="6529"/>
                  </a:cubicBezTo>
                  <a:cubicBezTo>
                    <a:pt x="11690" y="4830"/>
                    <a:pt x="11352" y="2916"/>
                    <a:pt x="10213" y="1585"/>
                  </a:cubicBezTo>
                  <a:cubicBezTo>
                    <a:pt x="9571" y="832"/>
                    <a:pt x="8728" y="370"/>
                    <a:pt x="7807" y="150"/>
                  </a:cubicBezTo>
                  <a:cubicBezTo>
                    <a:pt x="7381" y="49"/>
                    <a:pt x="6939" y="0"/>
                    <a:pt x="6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44" name="Google Shape;4444;p22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45" name="Google Shape;4445;p22"/>
          <p:cNvSpPr txBox="1"/>
          <p:nvPr>
            <p:ph idx="2" type="title"/>
          </p:nvPr>
        </p:nvSpPr>
        <p:spPr>
          <a:xfrm>
            <a:off x="720000" y="1639950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46" name="Google Shape;4446;p22"/>
          <p:cNvSpPr txBox="1"/>
          <p:nvPr>
            <p:ph idx="1" type="subTitle"/>
          </p:nvPr>
        </p:nvSpPr>
        <p:spPr>
          <a:xfrm>
            <a:off x="720000" y="2167650"/>
            <a:ext cx="2480400" cy="6516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47" name="Google Shape;4447;p22"/>
          <p:cNvSpPr txBox="1"/>
          <p:nvPr>
            <p:ph idx="3" type="title"/>
          </p:nvPr>
        </p:nvSpPr>
        <p:spPr>
          <a:xfrm>
            <a:off x="3331825" y="1639950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48" name="Google Shape;4448;p22"/>
          <p:cNvSpPr txBox="1"/>
          <p:nvPr>
            <p:ph idx="4" type="subTitle"/>
          </p:nvPr>
        </p:nvSpPr>
        <p:spPr>
          <a:xfrm>
            <a:off x="3331828" y="2167650"/>
            <a:ext cx="2480400" cy="6516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49" name="Google Shape;4449;p22"/>
          <p:cNvSpPr txBox="1"/>
          <p:nvPr>
            <p:ph idx="5" type="title"/>
          </p:nvPr>
        </p:nvSpPr>
        <p:spPr>
          <a:xfrm>
            <a:off x="720000" y="3366000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50" name="Google Shape;4450;p22"/>
          <p:cNvSpPr txBox="1"/>
          <p:nvPr>
            <p:ph idx="6" type="subTitle"/>
          </p:nvPr>
        </p:nvSpPr>
        <p:spPr>
          <a:xfrm>
            <a:off x="720000" y="3893700"/>
            <a:ext cx="2480400" cy="7098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51" name="Google Shape;4451;p22"/>
          <p:cNvSpPr txBox="1"/>
          <p:nvPr>
            <p:ph idx="7" type="title"/>
          </p:nvPr>
        </p:nvSpPr>
        <p:spPr>
          <a:xfrm>
            <a:off x="3331825" y="3366000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52" name="Google Shape;4452;p22"/>
          <p:cNvSpPr txBox="1"/>
          <p:nvPr>
            <p:ph idx="8" type="subTitle"/>
          </p:nvPr>
        </p:nvSpPr>
        <p:spPr>
          <a:xfrm>
            <a:off x="3331828" y="3893700"/>
            <a:ext cx="2480400" cy="7098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53" name="Google Shape;4453;p22"/>
          <p:cNvSpPr txBox="1"/>
          <p:nvPr>
            <p:ph idx="9" type="title"/>
          </p:nvPr>
        </p:nvSpPr>
        <p:spPr>
          <a:xfrm>
            <a:off x="5943650" y="1639950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54" name="Google Shape;4454;p22"/>
          <p:cNvSpPr txBox="1"/>
          <p:nvPr>
            <p:ph idx="13" type="subTitle"/>
          </p:nvPr>
        </p:nvSpPr>
        <p:spPr>
          <a:xfrm>
            <a:off x="5943655" y="2167650"/>
            <a:ext cx="2480400" cy="6516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55" name="Google Shape;4455;p22"/>
          <p:cNvSpPr txBox="1"/>
          <p:nvPr>
            <p:ph idx="14" type="title"/>
          </p:nvPr>
        </p:nvSpPr>
        <p:spPr>
          <a:xfrm>
            <a:off x="5943650" y="3366000"/>
            <a:ext cx="2480400" cy="5277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56" name="Google Shape;4456;p22"/>
          <p:cNvSpPr txBox="1"/>
          <p:nvPr>
            <p:ph idx="15" type="subTitle"/>
          </p:nvPr>
        </p:nvSpPr>
        <p:spPr>
          <a:xfrm>
            <a:off x="5943655" y="3893700"/>
            <a:ext cx="2480400" cy="7098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spTree>
      <p:nvGrpSpPr>
        <p:cNvPr id="4457" name="Shape 4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58" name="Google Shape;4458;p23"/>
          <p:cNvGrpSpPr/>
          <p:nvPr/>
        </p:nvGrpSpPr>
        <p:grpSpPr>
          <a:xfrm flipH="1" rot="10800000">
            <a:off x="-466375" y="-54084"/>
            <a:ext cx="10076735" cy="6120946"/>
            <a:chOff x="-420050" y="-908375"/>
            <a:chExt cx="10076735" cy="6120946"/>
          </a:xfrm>
        </p:grpSpPr>
        <p:sp>
          <p:nvSpPr>
            <p:cNvPr id="4459" name="Google Shape;4459;p23"/>
            <p:cNvSpPr/>
            <p:nvPr/>
          </p:nvSpPr>
          <p:spPr>
            <a:xfrm>
              <a:off x="0" y="3811717"/>
              <a:ext cx="614907" cy="1047811"/>
            </a:xfrm>
            <a:custGeom>
              <a:rect b="b" l="l" r="r" t="t"/>
              <a:pathLst>
                <a:path extrusionOk="0" h="35510" w="20839">
                  <a:moveTo>
                    <a:pt x="1" y="1"/>
                  </a:moveTo>
                  <a:lnTo>
                    <a:pt x="1" y="35510"/>
                  </a:lnTo>
                  <a:cubicBezTo>
                    <a:pt x="405" y="33962"/>
                    <a:pt x="1953" y="32416"/>
                    <a:pt x="2970" y="31699"/>
                  </a:cubicBezTo>
                  <a:cubicBezTo>
                    <a:pt x="5126" y="30183"/>
                    <a:pt x="7328" y="28954"/>
                    <a:pt x="9733" y="27857"/>
                  </a:cubicBezTo>
                  <a:cubicBezTo>
                    <a:pt x="12107" y="26774"/>
                    <a:pt x="14522" y="25697"/>
                    <a:pt x="16572" y="24078"/>
                  </a:cubicBezTo>
                  <a:cubicBezTo>
                    <a:pt x="19081" y="22095"/>
                    <a:pt x="20838" y="19156"/>
                    <a:pt x="20797" y="15889"/>
                  </a:cubicBezTo>
                  <a:cubicBezTo>
                    <a:pt x="20773" y="13947"/>
                    <a:pt x="20064" y="12000"/>
                    <a:pt x="18735" y="10588"/>
                  </a:cubicBezTo>
                  <a:cubicBezTo>
                    <a:pt x="16768" y="8504"/>
                    <a:pt x="14076" y="8061"/>
                    <a:pt x="11457" y="7303"/>
                  </a:cubicBezTo>
                  <a:cubicBezTo>
                    <a:pt x="8618" y="6483"/>
                    <a:pt x="5694" y="5548"/>
                    <a:pt x="3101" y="4091"/>
                  </a:cubicBezTo>
                  <a:cubicBezTo>
                    <a:pt x="1651" y="3278"/>
                    <a:pt x="610" y="1665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0" name="Google Shape;4460;p23"/>
            <p:cNvSpPr/>
            <p:nvPr/>
          </p:nvSpPr>
          <p:spPr>
            <a:xfrm>
              <a:off x="7661752" y="-57773"/>
              <a:ext cx="1617153" cy="1423903"/>
            </a:xfrm>
            <a:custGeom>
              <a:rect b="b" l="l" r="r" t="t"/>
              <a:pathLst>
                <a:path extrusionOk="0" h="29377" w="33364">
                  <a:moveTo>
                    <a:pt x="445" y="1"/>
                  </a:moveTo>
                  <a:cubicBezTo>
                    <a:pt x="302" y="1"/>
                    <a:pt x="151" y="22"/>
                    <a:pt x="0" y="45"/>
                  </a:cubicBezTo>
                  <a:cubicBezTo>
                    <a:pt x="20" y="45"/>
                    <a:pt x="40" y="45"/>
                    <a:pt x="59" y="45"/>
                  </a:cubicBezTo>
                  <a:cubicBezTo>
                    <a:pt x="1683" y="45"/>
                    <a:pt x="3286" y="753"/>
                    <a:pt x="4752" y="1516"/>
                  </a:cubicBezTo>
                  <a:cubicBezTo>
                    <a:pt x="6898" y="2634"/>
                    <a:pt x="8961" y="4198"/>
                    <a:pt x="9958" y="6476"/>
                  </a:cubicBezTo>
                  <a:cubicBezTo>
                    <a:pt x="11006" y="8877"/>
                    <a:pt x="10827" y="11635"/>
                    <a:pt x="10366" y="14155"/>
                  </a:cubicBezTo>
                  <a:cubicBezTo>
                    <a:pt x="9736" y="17630"/>
                    <a:pt x="8407" y="21398"/>
                    <a:pt x="9345" y="24936"/>
                  </a:cubicBezTo>
                  <a:cubicBezTo>
                    <a:pt x="10154" y="27972"/>
                    <a:pt x="12727" y="29102"/>
                    <a:pt x="15471" y="29102"/>
                  </a:cubicBezTo>
                  <a:cubicBezTo>
                    <a:pt x="16424" y="29102"/>
                    <a:pt x="17398" y="28965"/>
                    <a:pt x="18326" y="28725"/>
                  </a:cubicBezTo>
                  <a:cubicBezTo>
                    <a:pt x="21248" y="27969"/>
                    <a:pt x="24215" y="26353"/>
                    <a:pt x="27227" y="26353"/>
                  </a:cubicBezTo>
                  <a:cubicBezTo>
                    <a:pt x="28335" y="26353"/>
                    <a:pt x="29450" y="26572"/>
                    <a:pt x="30570" y="27134"/>
                  </a:cubicBezTo>
                  <a:cubicBezTo>
                    <a:pt x="31647" y="27674"/>
                    <a:pt x="32599" y="28449"/>
                    <a:pt x="33364" y="29377"/>
                  </a:cubicBezTo>
                  <a:lnTo>
                    <a:pt x="33364" y="10"/>
                  </a:lnTo>
                  <a:lnTo>
                    <a:pt x="596" y="10"/>
                  </a:lnTo>
                  <a:cubicBezTo>
                    <a:pt x="547" y="4"/>
                    <a:pt x="496" y="1"/>
                    <a:pt x="44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1" name="Google Shape;4461;p23"/>
            <p:cNvSpPr/>
            <p:nvPr/>
          </p:nvSpPr>
          <p:spPr>
            <a:xfrm flipH="1">
              <a:off x="8307500" y="3539375"/>
              <a:ext cx="971410" cy="1673196"/>
            </a:xfrm>
            <a:custGeom>
              <a:rect b="b" l="l" r="r" t="t"/>
              <a:pathLst>
                <a:path extrusionOk="0" h="108140" w="62783">
                  <a:moveTo>
                    <a:pt x="5699" y="1"/>
                  </a:moveTo>
                  <a:cubicBezTo>
                    <a:pt x="3599" y="1"/>
                    <a:pt x="1440" y="820"/>
                    <a:pt x="0" y="2453"/>
                  </a:cubicBezTo>
                  <a:lnTo>
                    <a:pt x="0" y="108139"/>
                  </a:lnTo>
                  <a:lnTo>
                    <a:pt x="60641" y="108139"/>
                  </a:lnTo>
                  <a:cubicBezTo>
                    <a:pt x="62782" y="90176"/>
                    <a:pt x="55581" y="71699"/>
                    <a:pt x="42289" y="59369"/>
                  </a:cubicBezTo>
                  <a:cubicBezTo>
                    <a:pt x="34510" y="52155"/>
                    <a:pt x="25381" y="46379"/>
                    <a:pt x="19623" y="37235"/>
                  </a:cubicBezTo>
                  <a:cubicBezTo>
                    <a:pt x="13812" y="28009"/>
                    <a:pt x="11377" y="17474"/>
                    <a:pt x="12120" y="6634"/>
                  </a:cubicBezTo>
                  <a:cubicBezTo>
                    <a:pt x="12422" y="2202"/>
                    <a:pt x="9140" y="1"/>
                    <a:pt x="5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462" name="Google Shape;4462;p23"/>
            <p:cNvGrpSpPr/>
            <p:nvPr/>
          </p:nvGrpSpPr>
          <p:grpSpPr>
            <a:xfrm>
              <a:off x="-420050" y="-204200"/>
              <a:ext cx="2280100" cy="1827450"/>
              <a:chOff x="-420050" y="-204200"/>
              <a:chExt cx="2280100" cy="1827450"/>
            </a:xfrm>
          </p:grpSpPr>
          <p:sp>
            <p:nvSpPr>
              <p:cNvPr id="4463" name="Google Shape;4463;p23"/>
              <p:cNvSpPr/>
              <p:nvPr/>
            </p:nvSpPr>
            <p:spPr>
              <a:xfrm>
                <a:off x="-420050" y="-204200"/>
                <a:ext cx="2280100" cy="1716775"/>
              </a:xfrm>
              <a:custGeom>
                <a:rect b="b" l="l" r="r" t="t"/>
                <a:pathLst>
                  <a:path extrusionOk="0" h="68671" w="91204">
                    <a:moveTo>
                      <a:pt x="56246" y="0"/>
                    </a:moveTo>
                    <a:cubicBezTo>
                      <a:pt x="46995" y="0"/>
                      <a:pt x="37746" y="803"/>
                      <a:pt x="28633" y="2401"/>
                    </a:cubicBezTo>
                    <a:cubicBezTo>
                      <a:pt x="21361" y="3677"/>
                      <a:pt x="13674" y="5750"/>
                      <a:pt x="8867" y="11358"/>
                    </a:cubicBezTo>
                    <a:cubicBezTo>
                      <a:pt x="5768" y="14973"/>
                      <a:pt x="4241" y="19657"/>
                      <a:pt x="3113" y="24285"/>
                    </a:cubicBezTo>
                    <a:cubicBezTo>
                      <a:pt x="2016" y="28780"/>
                      <a:pt x="1229" y="33352"/>
                      <a:pt x="755" y="37953"/>
                    </a:cubicBezTo>
                    <a:cubicBezTo>
                      <a:pt x="1" y="45270"/>
                      <a:pt x="1016" y="51523"/>
                      <a:pt x="5237" y="57599"/>
                    </a:cubicBezTo>
                    <a:cubicBezTo>
                      <a:pt x="9588" y="63865"/>
                      <a:pt x="17019" y="68447"/>
                      <a:pt x="24726" y="68664"/>
                    </a:cubicBezTo>
                    <a:cubicBezTo>
                      <a:pt x="24894" y="68668"/>
                      <a:pt x="25062" y="68671"/>
                      <a:pt x="25231" y="68671"/>
                    </a:cubicBezTo>
                    <a:cubicBezTo>
                      <a:pt x="30937" y="68671"/>
                      <a:pt x="36669" y="66004"/>
                      <a:pt x="40303" y="61708"/>
                    </a:cubicBezTo>
                    <a:cubicBezTo>
                      <a:pt x="41924" y="59788"/>
                      <a:pt x="43128" y="57543"/>
                      <a:pt x="43727" y="55066"/>
                    </a:cubicBezTo>
                    <a:cubicBezTo>
                      <a:pt x="44361" y="52438"/>
                      <a:pt x="44332" y="49702"/>
                      <a:pt x="44354" y="46997"/>
                    </a:cubicBezTo>
                    <a:cubicBezTo>
                      <a:pt x="44393" y="41853"/>
                      <a:pt x="44992" y="35973"/>
                      <a:pt x="49154" y="32948"/>
                    </a:cubicBezTo>
                    <a:cubicBezTo>
                      <a:pt x="52116" y="30793"/>
                      <a:pt x="56593" y="30355"/>
                      <a:pt x="58196" y="27062"/>
                    </a:cubicBezTo>
                    <a:cubicBezTo>
                      <a:pt x="59303" y="24788"/>
                      <a:pt x="59697" y="22486"/>
                      <a:pt x="62467" y="21600"/>
                    </a:cubicBezTo>
                    <a:cubicBezTo>
                      <a:pt x="63291" y="21337"/>
                      <a:pt x="64180" y="21254"/>
                      <a:pt x="65096" y="21254"/>
                    </a:cubicBezTo>
                    <a:cubicBezTo>
                      <a:pt x="66680" y="21254"/>
                      <a:pt x="68346" y="21503"/>
                      <a:pt x="69893" y="21503"/>
                    </a:cubicBezTo>
                    <a:cubicBezTo>
                      <a:pt x="70242" y="21503"/>
                      <a:pt x="70585" y="21490"/>
                      <a:pt x="70919" y="21459"/>
                    </a:cubicBezTo>
                    <a:cubicBezTo>
                      <a:pt x="77125" y="20888"/>
                      <a:pt x="83114" y="18092"/>
                      <a:pt x="87503" y="13664"/>
                    </a:cubicBezTo>
                    <a:cubicBezTo>
                      <a:pt x="88933" y="12224"/>
                      <a:pt x="90229" y="10552"/>
                      <a:pt x="90717" y="8583"/>
                    </a:cubicBezTo>
                    <a:cubicBezTo>
                      <a:pt x="91203" y="6615"/>
                      <a:pt x="90710" y="4299"/>
                      <a:pt x="89095" y="3069"/>
                    </a:cubicBezTo>
                    <a:cubicBezTo>
                      <a:pt x="88252" y="2425"/>
                      <a:pt x="87200" y="2133"/>
                      <a:pt x="86170" y="1887"/>
                    </a:cubicBezTo>
                    <a:cubicBezTo>
                      <a:pt x="80745" y="599"/>
                      <a:pt x="74761" y="978"/>
                      <a:pt x="69177" y="525"/>
                    </a:cubicBezTo>
                    <a:cubicBezTo>
                      <a:pt x="64876" y="175"/>
                      <a:pt x="60561" y="0"/>
                      <a:pt x="5624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4" name="Google Shape;4464;p23"/>
              <p:cNvSpPr/>
              <p:nvPr/>
            </p:nvSpPr>
            <p:spPr>
              <a:xfrm>
                <a:off x="1105900" y="478550"/>
                <a:ext cx="174700" cy="108100"/>
              </a:xfrm>
              <a:custGeom>
                <a:rect b="b" l="l" r="r" t="t"/>
                <a:pathLst>
                  <a:path extrusionOk="0" h="4324" w="6988">
                    <a:moveTo>
                      <a:pt x="2923" y="0"/>
                    </a:moveTo>
                    <a:cubicBezTo>
                      <a:pt x="2038" y="0"/>
                      <a:pt x="1395" y="587"/>
                      <a:pt x="1037" y="1342"/>
                    </a:cubicBezTo>
                    <a:cubicBezTo>
                      <a:pt x="0" y="3529"/>
                      <a:pt x="840" y="4324"/>
                      <a:pt x="2058" y="4324"/>
                    </a:cubicBezTo>
                    <a:cubicBezTo>
                      <a:pt x="4028" y="4324"/>
                      <a:pt x="6988" y="2248"/>
                      <a:pt x="4619" y="619"/>
                    </a:cubicBezTo>
                    <a:cubicBezTo>
                      <a:pt x="3984" y="183"/>
                      <a:pt x="3416" y="0"/>
                      <a:pt x="29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5" name="Google Shape;4465;p23"/>
              <p:cNvSpPr/>
              <p:nvPr/>
            </p:nvSpPr>
            <p:spPr>
              <a:xfrm>
                <a:off x="651050" y="1472550"/>
                <a:ext cx="234000" cy="150700"/>
              </a:xfrm>
              <a:custGeom>
                <a:rect b="b" l="l" r="r" t="t"/>
                <a:pathLst>
                  <a:path extrusionOk="0" h="6028" w="9360">
                    <a:moveTo>
                      <a:pt x="3928" y="0"/>
                    </a:moveTo>
                    <a:cubicBezTo>
                      <a:pt x="2889" y="0"/>
                      <a:pt x="1876" y="522"/>
                      <a:pt x="1241" y="1859"/>
                    </a:cubicBezTo>
                    <a:cubicBezTo>
                      <a:pt x="1" y="4475"/>
                      <a:pt x="1885" y="6028"/>
                      <a:pt x="4041" y="6028"/>
                    </a:cubicBezTo>
                    <a:cubicBezTo>
                      <a:pt x="4897" y="6028"/>
                      <a:pt x="5796" y="5783"/>
                      <a:pt x="6559" y="5263"/>
                    </a:cubicBezTo>
                    <a:cubicBezTo>
                      <a:pt x="9360" y="3352"/>
                      <a:pt x="6562" y="0"/>
                      <a:pt x="39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6" name="Google Shape;4466;p23"/>
              <p:cNvSpPr/>
              <p:nvPr/>
            </p:nvSpPr>
            <p:spPr>
              <a:xfrm>
                <a:off x="1035300" y="523475"/>
                <a:ext cx="64825" cy="61775"/>
              </a:xfrm>
              <a:custGeom>
                <a:rect b="b" l="l" r="r" t="t"/>
                <a:pathLst>
                  <a:path extrusionOk="0" h="2471" w="2593">
                    <a:moveTo>
                      <a:pt x="1319" y="1"/>
                    </a:moveTo>
                    <a:cubicBezTo>
                      <a:pt x="988" y="1"/>
                      <a:pt x="665" y="111"/>
                      <a:pt x="424" y="311"/>
                    </a:cubicBezTo>
                    <a:cubicBezTo>
                      <a:pt x="191" y="503"/>
                      <a:pt x="35" y="780"/>
                      <a:pt x="21" y="1126"/>
                    </a:cubicBezTo>
                    <a:cubicBezTo>
                      <a:pt x="0" y="1575"/>
                      <a:pt x="48" y="2102"/>
                      <a:pt x="426" y="2350"/>
                    </a:cubicBezTo>
                    <a:cubicBezTo>
                      <a:pt x="552" y="2433"/>
                      <a:pt x="691" y="2470"/>
                      <a:pt x="835" y="2470"/>
                    </a:cubicBezTo>
                    <a:cubicBezTo>
                      <a:pt x="1632" y="2470"/>
                      <a:pt x="2592" y="1351"/>
                      <a:pt x="2428" y="651"/>
                    </a:cubicBezTo>
                    <a:cubicBezTo>
                      <a:pt x="2373" y="414"/>
                      <a:pt x="2164" y="244"/>
                      <a:pt x="1944" y="141"/>
                    </a:cubicBezTo>
                    <a:cubicBezTo>
                      <a:pt x="1745" y="46"/>
                      <a:pt x="1530" y="1"/>
                      <a:pt x="13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467" name="Google Shape;4467;p23"/>
            <p:cNvSpPr/>
            <p:nvPr/>
          </p:nvSpPr>
          <p:spPr>
            <a:xfrm>
              <a:off x="-68050" y="-51900"/>
              <a:ext cx="2343310" cy="2051185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8" name="Google Shape;4468;p23"/>
            <p:cNvSpPr/>
            <p:nvPr/>
          </p:nvSpPr>
          <p:spPr>
            <a:xfrm flipH="1">
              <a:off x="7313375" y="-908375"/>
              <a:ext cx="2343310" cy="2051185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69" name="Google Shape;4469;p23"/>
          <p:cNvSpPr txBox="1"/>
          <p:nvPr>
            <p:ph hasCustomPrompt="1" type="title"/>
          </p:nvPr>
        </p:nvSpPr>
        <p:spPr>
          <a:xfrm>
            <a:off x="2026200" y="540000"/>
            <a:ext cx="5091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470" name="Google Shape;4470;p23"/>
          <p:cNvSpPr txBox="1"/>
          <p:nvPr>
            <p:ph idx="1" type="subTitle"/>
          </p:nvPr>
        </p:nvSpPr>
        <p:spPr>
          <a:xfrm>
            <a:off x="2026200" y="1312000"/>
            <a:ext cx="5091600" cy="3792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71" name="Google Shape;4471;p23"/>
          <p:cNvSpPr txBox="1"/>
          <p:nvPr>
            <p:ph hasCustomPrompt="1" idx="2" type="title"/>
          </p:nvPr>
        </p:nvSpPr>
        <p:spPr>
          <a:xfrm>
            <a:off x="2026200" y="1996138"/>
            <a:ext cx="5091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472" name="Google Shape;4472;p23"/>
          <p:cNvSpPr txBox="1"/>
          <p:nvPr>
            <p:ph idx="3" type="subTitle"/>
          </p:nvPr>
        </p:nvSpPr>
        <p:spPr>
          <a:xfrm>
            <a:off x="2026200" y="2768149"/>
            <a:ext cx="5091600" cy="3792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73" name="Google Shape;4473;p23"/>
          <p:cNvSpPr txBox="1"/>
          <p:nvPr>
            <p:ph hasCustomPrompt="1" idx="4" type="title"/>
          </p:nvPr>
        </p:nvSpPr>
        <p:spPr>
          <a:xfrm>
            <a:off x="2026200" y="3452289"/>
            <a:ext cx="50916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4474" name="Google Shape;4474;p23"/>
          <p:cNvSpPr txBox="1"/>
          <p:nvPr>
            <p:ph idx="5" type="subTitle"/>
          </p:nvPr>
        </p:nvSpPr>
        <p:spPr>
          <a:xfrm>
            <a:off x="2026200" y="4224300"/>
            <a:ext cx="5091600" cy="379200"/>
          </a:xfrm>
          <a:prstGeom prst="rect">
            <a:avLst/>
          </a:prstGeom>
          <a:solidFill>
            <a:schemeClr val="accent3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4475" name="Shape 4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76" name="Google Shape;4476;p24"/>
          <p:cNvGrpSpPr/>
          <p:nvPr/>
        </p:nvGrpSpPr>
        <p:grpSpPr>
          <a:xfrm>
            <a:off x="-2660225" y="-997950"/>
            <a:ext cx="13611147" cy="7240787"/>
            <a:chOff x="-2660225" y="-997950"/>
            <a:chExt cx="13611147" cy="7240787"/>
          </a:xfrm>
        </p:grpSpPr>
        <p:sp>
          <p:nvSpPr>
            <p:cNvPr id="4477" name="Google Shape;4477;p24"/>
            <p:cNvSpPr/>
            <p:nvPr/>
          </p:nvSpPr>
          <p:spPr>
            <a:xfrm flipH="1">
              <a:off x="5121847" y="-997950"/>
              <a:ext cx="5829076" cy="4388935"/>
            </a:xfrm>
            <a:custGeom>
              <a:rect b="b" l="l" r="r" t="t"/>
              <a:pathLst>
                <a:path extrusionOk="0" h="68671" w="91204">
                  <a:moveTo>
                    <a:pt x="56246" y="0"/>
                  </a:moveTo>
                  <a:cubicBezTo>
                    <a:pt x="46995" y="0"/>
                    <a:pt x="37746" y="803"/>
                    <a:pt x="28633" y="2401"/>
                  </a:cubicBezTo>
                  <a:cubicBezTo>
                    <a:pt x="21361" y="3677"/>
                    <a:pt x="13674" y="5750"/>
                    <a:pt x="8867" y="11358"/>
                  </a:cubicBezTo>
                  <a:cubicBezTo>
                    <a:pt x="5768" y="14973"/>
                    <a:pt x="4241" y="19657"/>
                    <a:pt x="3113" y="24285"/>
                  </a:cubicBezTo>
                  <a:cubicBezTo>
                    <a:pt x="2016" y="28780"/>
                    <a:pt x="1229" y="33352"/>
                    <a:pt x="755" y="37953"/>
                  </a:cubicBezTo>
                  <a:cubicBezTo>
                    <a:pt x="1" y="45270"/>
                    <a:pt x="1016" y="51523"/>
                    <a:pt x="5237" y="57599"/>
                  </a:cubicBezTo>
                  <a:cubicBezTo>
                    <a:pt x="9588" y="63865"/>
                    <a:pt x="17019" y="68447"/>
                    <a:pt x="24726" y="68664"/>
                  </a:cubicBezTo>
                  <a:cubicBezTo>
                    <a:pt x="24894" y="68668"/>
                    <a:pt x="25062" y="68671"/>
                    <a:pt x="25231" y="68671"/>
                  </a:cubicBezTo>
                  <a:cubicBezTo>
                    <a:pt x="30937" y="68671"/>
                    <a:pt x="36669" y="66004"/>
                    <a:pt x="40303" y="61708"/>
                  </a:cubicBezTo>
                  <a:cubicBezTo>
                    <a:pt x="41924" y="59788"/>
                    <a:pt x="43128" y="57543"/>
                    <a:pt x="43727" y="55066"/>
                  </a:cubicBezTo>
                  <a:cubicBezTo>
                    <a:pt x="44361" y="52438"/>
                    <a:pt x="44332" y="49702"/>
                    <a:pt x="44354" y="46997"/>
                  </a:cubicBezTo>
                  <a:cubicBezTo>
                    <a:pt x="44393" y="41853"/>
                    <a:pt x="44992" y="35973"/>
                    <a:pt x="49154" y="32948"/>
                  </a:cubicBezTo>
                  <a:cubicBezTo>
                    <a:pt x="52116" y="30793"/>
                    <a:pt x="56593" y="30355"/>
                    <a:pt x="58196" y="27062"/>
                  </a:cubicBezTo>
                  <a:cubicBezTo>
                    <a:pt x="59303" y="24788"/>
                    <a:pt x="59697" y="22486"/>
                    <a:pt x="62467" y="21600"/>
                  </a:cubicBezTo>
                  <a:cubicBezTo>
                    <a:pt x="63291" y="21337"/>
                    <a:pt x="64180" y="21254"/>
                    <a:pt x="65096" y="21254"/>
                  </a:cubicBezTo>
                  <a:cubicBezTo>
                    <a:pt x="66680" y="21254"/>
                    <a:pt x="68346" y="21503"/>
                    <a:pt x="69893" y="21503"/>
                  </a:cubicBezTo>
                  <a:cubicBezTo>
                    <a:pt x="70242" y="21503"/>
                    <a:pt x="70585" y="21490"/>
                    <a:pt x="70919" y="21459"/>
                  </a:cubicBezTo>
                  <a:cubicBezTo>
                    <a:pt x="77125" y="20888"/>
                    <a:pt x="83114" y="18092"/>
                    <a:pt x="87503" y="13664"/>
                  </a:cubicBezTo>
                  <a:cubicBezTo>
                    <a:pt x="88933" y="12224"/>
                    <a:pt x="90229" y="10552"/>
                    <a:pt x="90717" y="8583"/>
                  </a:cubicBezTo>
                  <a:cubicBezTo>
                    <a:pt x="91203" y="6615"/>
                    <a:pt x="90710" y="4299"/>
                    <a:pt x="89095" y="3069"/>
                  </a:cubicBezTo>
                  <a:cubicBezTo>
                    <a:pt x="88252" y="2425"/>
                    <a:pt x="87200" y="2133"/>
                    <a:pt x="86170" y="1887"/>
                  </a:cubicBezTo>
                  <a:cubicBezTo>
                    <a:pt x="80745" y="599"/>
                    <a:pt x="74761" y="978"/>
                    <a:pt x="69177" y="525"/>
                  </a:cubicBezTo>
                  <a:cubicBezTo>
                    <a:pt x="64876" y="175"/>
                    <a:pt x="60561" y="0"/>
                    <a:pt x="562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8" name="Google Shape;4478;p24"/>
            <p:cNvSpPr/>
            <p:nvPr/>
          </p:nvSpPr>
          <p:spPr>
            <a:xfrm flipH="1">
              <a:off x="720004" y="732751"/>
              <a:ext cx="446621" cy="276358"/>
            </a:xfrm>
            <a:custGeom>
              <a:rect b="b" l="l" r="r" t="t"/>
              <a:pathLst>
                <a:path extrusionOk="0" h="4324" w="6988">
                  <a:moveTo>
                    <a:pt x="2923" y="0"/>
                  </a:moveTo>
                  <a:cubicBezTo>
                    <a:pt x="2038" y="0"/>
                    <a:pt x="1395" y="587"/>
                    <a:pt x="1037" y="1342"/>
                  </a:cubicBezTo>
                  <a:cubicBezTo>
                    <a:pt x="0" y="3529"/>
                    <a:pt x="840" y="4324"/>
                    <a:pt x="2058" y="4324"/>
                  </a:cubicBezTo>
                  <a:cubicBezTo>
                    <a:pt x="4028" y="4324"/>
                    <a:pt x="6988" y="2248"/>
                    <a:pt x="4619" y="619"/>
                  </a:cubicBezTo>
                  <a:cubicBezTo>
                    <a:pt x="3984" y="183"/>
                    <a:pt x="3416" y="0"/>
                    <a:pt x="2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9" name="Google Shape;4479;p24"/>
            <p:cNvSpPr/>
            <p:nvPr/>
          </p:nvSpPr>
          <p:spPr>
            <a:xfrm flipH="1">
              <a:off x="8124899" y="3576367"/>
              <a:ext cx="598221" cy="385265"/>
            </a:xfrm>
            <a:custGeom>
              <a:rect b="b" l="l" r="r" t="t"/>
              <a:pathLst>
                <a:path extrusionOk="0" h="6028" w="9360">
                  <a:moveTo>
                    <a:pt x="3928" y="0"/>
                  </a:moveTo>
                  <a:cubicBezTo>
                    <a:pt x="2889" y="0"/>
                    <a:pt x="1876" y="522"/>
                    <a:pt x="1241" y="1859"/>
                  </a:cubicBezTo>
                  <a:cubicBezTo>
                    <a:pt x="1" y="4475"/>
                    <a:pt x="1885" y="6028"/>
                    <a:pt x="4041" y="6028"/>
                  </a:cubicBezTo>
                  <a:cubicBezTo>
                    <a:pt x="4897" y="6028"/>
                    <a:pt x="5796" y="5783"/>
                    <a:pt x="6559" y="5263"/>
                  </a:cubicBezTo>
                  <a:cubicBezTo>
                    <a:pt x="9360" y="3352"/>
                    <a:pt x="6562" y="0"/>
                    <a:pt x="39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0" name="Google Shape;4480;p24"/>
            <p:cNvSpPr/>
            <p:nvPr/>
          </p:nvSpPr>
          <p:spPr>
            <a:xfrm flipH="1">
              <a:off x="1181391" y="847603"/>
              <a:ext cx="165725" cy="157928"/>
            </a:xfrm>
            <a:custGeom>
              <a:rect b="b" l="l" r="r" t="t"/>
              <a:pathLst>
                <a:path extrusionOk="0" h="2471" w="2593">
                  <a:moveTo>
                    <a:pt x="1319" y="1"/>
                  </a:moveTo>
                  <a:cubicBezTo>
                    <a:pt x="988" y="1"/>
                    <a:pt x="665" y="111"/>
                    <a:pt x="424" y="311"/>
                  </a:cubicBezTo>
                  <a:cubicBezTo>
                    <a:pt x="191" y="503"/>
                    <a:pt x="35" y="780"/>
                    <a:pt x="21" y="1126"/>
                  </a:cubicBezTo>
                  <a:cubicBezTo>
                    <a:pt x="0" y="1575"/>
                    <a:pt x="48" y="2102"/>
                    <a:pt x="426" y="2350"/>
                  </a:cubicBezTo>
                  <a:cubicBezTo>
                    <a:pt x="552" y="2433"/>
                    <a:pt x="691" y="2470"/>
                    <a:pt x="835" y="2470"/>
                  </a:cubicBezTo>
                  <a:cubicBezTo>
                    <a:pt x="1632" y="2470"/>
                    <a:pt x="2592" y="1351"/>
                    <a:pt x="2428" y="651"/>
                  </a:cubicBezTo>
                  <a:cubicBezTo>
                    <a:pt x="2373" y="414"/>
                    <a:pt x="2164" y="244"/>
                    <a:pt x="1944" y="141"/>
                  </a:cubicBezTo>
                  <a:cubicBezTo>
                    <a:pt x="1745" y="46"/>
                    <a:pt x="1530" y="1"/>
                    <a:pt x="13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1" name="Google Shape;4481;p24"/>
            <p:cNvSpPr/>
            <p:nvPr/>
          </p:nvSpPr>
          <p:spPr>
            <a:xfrm rot="-6937260">
              <a:off x="8511986" y="100484"/>
              <a:ext cx="2386906" cy="1168032"/>
            </a:xfrm>
            <a:custGeom>
              <a:rect b="b" l="l" r="r" t="t"/>
              <a:pathLst>
                <a:path extrusionOk="0" h="25845" w="52815">
                  <a:moveTo>
                    <a:pt x="16375" y="0"/>
                  </a:moveTo>
                  <a:cubicBezTo>
                    <a:pt x="11695" y="0"/>
                    <a:pt x="7254" y="3229"/>
                    <a:pt x="3763" y="6073"/>
                  </a:cubicBezTo>
                  <a:cubicBezTo>
                    <a:pt x="0" y="9142"/>
                    <a:pt x="168" y="13798"/>
                    <a:pt x="2552" y="17814"/>
                  </a:cubicBezTo>
                  <a:cubicBezTo>
                    <a:pt x="3929" y="20141"/>
                    <a:pt x="5671" y="22400"/>
                    <a:pt x="8128" y="23526"/>
                  </a:cubicBezTo>
                  <a:cubicBezTo>
                    <a:pt x="9637" y="24218"/>
                    <a:pt x="11314" y="24432"/>
                    <a:pt x="12962" y="24628"/>
                  </a:cubicBezTo>
                  <a:cubicBezTo>
                    <a:pt x="18541" y="25295"/>
                    <a:pt x="24190" y="25844"/>
                    <a:pt x="29805" y="25844"/>
                  </a:cubicBezTo>
                  <a:cubicBezTo>
                    <a:pt x="34398" y="25844"/>
                    <a:pt x="38968" y="25477"/>
                    <a:pt x="43460" y="24508"/>
                  </a:cubicBezTo>
                  <a:cubicBezTo>
                    <a:pt x="45588" y="24048"/>
                    <a:pt x="47733" y="23436"/>
                    <a:pt x="49518" y="22189"/>
                  </a:cubicBezTo>
                  <a:cubicBezTo>
                    <a:pt x="51304" y="20945"/>
                    <a:pt x="52692" y="18963"/>
                    <a:pt x="52739" y="16786"/>
                  </a:cubicBezTo>
                  <a:cubicBezTo>
                    <a:pt x="52814" y="13258"/>
                    <a:pt x="49505" y="10576"/>
                    <a:pt x="46204" y="9335"/>
                  </a:cubicBezTo>
                  <a:cubicBezTo>
                    <a:pt x="40195" y="7077"/>
                    <a:pt x="33327" y="7610"/>
                    <a:pt x="27545" y="4818"/>
                  </a:cubicBezTo>
                  <a:cubicBezTo>
                    <a:pt x="24511" y="3353"/>
                    <a:pt x="21856" y="999"/>
                    <a:pt x="18568" y="247"/>
                  </a:cubicBezTo>
                  <a:cubicBezTo>
                    <a:pt x="17833" y="78"/>
                    <a:pt x="17101" y="0"/>
                    <a:pt x="16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2" name="Google Shape;4482;p24"/>
            <p:cNvSpPr/>
            <p:nvPr/>
          </p:nvSpPr>
          <p:spPr>
            <a:xfrm flipH="1">
              <a:off x="7033455" y="-313537"/>
              <a:ext cx="3162367" cy="3221356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3" name="Google Shape;4483;p24"/>
            <p:cNvSpPr/>
            <p:nvPr/>
          </p:nvSpPr>
          <p:spPr>
            <a:xfrm flipH="1">
              <a:off x="6613779" y="4388750"/>
              <a:ext cx="2857070" cy="1415363"/>
            </a:xfrm>
            <a:custGeom>
              <a:rect b="b" l="l" r="r" t="t"/>
              <a:pathLst>
                <a:path extrusionOk="0" h="66621" w="134482">
                  <a:moveTo>
                    <a:pt x="51432" y="0"/>
                  </a:moveTo>
                  <a:cubicBezTo>
                    <a:pt x="43021" y="0"/>
                    <a:pt x="34599" y="2193"/>
                    <a:pt x="26846" y="6228"/>
                  </a:cubicBezTo>
                  <a:cubicBezTo>
                    <a:pt x="24151" y="7632"/>
                    <a:pt x="21536" y="9257"/>
                    <a:pt x="19034" y="11095"/>
                  </a:cubicBezTo>
                  <a:cubicBezTo>
                    <a:pt x="13567" y="15093"/>
                    <a:pt x="8236" y="20185"/>
                    <a:pt x="4689" y="25995"/>
                  </a:cubicBezTo>
                  <a:cubicBezTo>
                    <a:pt x="1603" y="31052"/>
                    <a:pt x="0" y="37324"/>
                    <a:pt x="1751" y="42982"/>
                  </a:cubicBezTo>
                  <a:cubicBezTo>
                    <a:pt x="3045" y="47161"/>
                    <a:pt x="6046" y="50642"/>
                    <a:pt x="9539" y="53275"/>
                  </a:cubicBezTo>
                  <a:cubicBezTo>
                    <a:pt x="15419" y="57704"/>
                    <a:pt x="21911" y="60189"/>
                    <a:pt x="29104" y="61374"/>
                  </a:cubicBezTo>
                  <a:cubicBezTo>
                    <a:pt x="37277" y="62722"/>
                    <a:pt x="45485" y="63861"/>
                    <a:pt x="53715" y="64791"/>
                  </a:cubicBezTo>
                  <a:cubicBezTo>
                    <a:pt x="63141" y="65856"/>
                    <a:pt x="72739" y="66621"/>
                    <a:pt x="82278" y="66621"/>
                  </a:cubicBezTo>
                  <a:cubicBezTo>
                    <a:pt x="97759" y="66621"/>
                    <a:pt x="113082" y="64606"/>
                    <a:pt x="127252" y="58584"/>
                  </a:cubicBezTo>
                  <a:cubicBezTo>
                    <a:pt x="130193" y="57334"/>
                    <a:pt x="133381" y="55548"/>
                    <a:pt x="134141" y="52443"/>
                  </a:cubicBezTo>
                  <a:cubicBezTo>
                    <a:pt x="134481" y="51051"/>
                    <a:pt x="134267" y="49570"/>
                    <a:pt x="133781" y="48224"/>
                  </a:cubicBezTo>
                  <a:cubicBezTo>
                    <a:pt x="132939" y="45887"/>
                    <a:pt x="131286" y="43851"/>
                    <a:pt x="129173" y="42551"/>
                  </a:cubicBezTo>
                  <a:cubicBezTo>
                    <a:pt x="127124" y="41292"/>
                    <a:pt x="124735" y="40739"/>
                    <a:pt x="122424" y="40079"/>
                  </a:cubicBezTo>
                  <a:cubicBezTo>
                    <a:pt x="112093" y="37124"/>
                    <a:pt x="102142" y="31607"/>
                    <a:pt x="94505" y="23996"/>
                  </a:cubicBezTo>
                  <a:cubicBezTo>
                    <a:pt x="88960" y="18469"/>
                    <a:pt x="84319" y="12523"/>
                    <a:pt x="77717" y="8066"/>
                  </a:cubicBezTo>
                  <a:cubicBezTo>
                    <a:pt x="69533" y="2543"/>
                    <a:pt x="60489" y="0"/>
                    <a:pt x="514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4" name="Google Shape;4484;p24"/>
            <p:cNvSpPr/>
            <p:nvPr/>
          </p:nvSpPr>
          <p:spPr>
            <a:xfrm flipH="1">
              <a:off x="-2660225" y="1295171"/>
              <a:ext cx="4770785" cy="4947666"/>
            </a:xfrm>
            <a:custGeom>
              <a:rect b="b" l="l" r="r" t="t"/>
              <a:pathLst>
                <a:path extrusionOk="0" h="106740" w="102924">
                  <a:moveTo>
                    <a:pt x="59886" y="1"/>
                  </a:moveTo>
                  <a:cubicBezTo>
                    <a:pt x="55848" y="1"/>
                    <a:pt x="51817" y="886"/>
                    <a:pt x="48323" y="2740"/>
                  </a:cubicBezTo>
                  <a:cubicBezTo>
                    <a:pt x="39634" y="7349"/>
                    <a:pt x="39644" y="14701"/>
                    <a:pt x="38283" y="23384"/>
                  </a:cubicBezTo>
                  <a:cubicBezTo>
                    <a:pt x="37227" y="30128"/>
                    <a:pt x="33264" y="37058"/>
                    <a:pt x="27052" y="40233"/>
                  </a:cubicBezTo>
                  <a:cubicBezTo>
                    <a:pt x="19968" y="43849"/>
                    <a:pt x="8700" y="48342"/>
                    <a:pt x="6745" y="57037"/>
                  </a:cubicBezTo>
                  <a:cubicBezTo>
                    <a:pt x="6228" y="59342"/>
                    <a:pt x="6657" y="61704"/>
                    <a:pt x="6028" y="64004"/>
                  </a:cubicBezTo>
                  <a:cubicBezTo>
                    <a:pt x="5383" y="66356"/>
                    <a:pt x="3275" y="68223"/>
                    <a:pt x="2274" y="70485"/>
                  </a:cubicBezTo>
                  <a:cubicBezTo>
                    <a:pt x="1256" y="72789"/>
                    <a:pt x="664" y="75289"/>
                    <a:pt x="570" y="77807"/>
                  </a:cubicBezTo>
                  <a:cubicBezTo>
                    <a:pt x="0" y="92886"/>
                    <a:pt x="15837" y="102490"/>
                    <a:pt x="28884" y="104967"/>
                  </a:cubicBezTo>
                  <a:cubicBezTo>
                    <a:pt x="29701" y="105121"/>
                    <a:pt x="30524" y="105271"/>
                    <a:pt x="31353" y="105406"/>
                  </a:cubicBezTo>
                  <a:cubicBezTo>
                    <a:pt x="36436" y="106246"/>
                    <a:pt x="41752" y="106739"/>
                    <a:pt x="46985" y="106739"/>
                  </a:cubicBezTo>
                  <a:cubicBezTo>
                    <a:pt x="49842" y="106739"/>
                    <a:pt x="52675" y="106592"/>
                    <a:pt x="55431" y="106275"/>
                  </a:cubicBezTo>
                  <a:cubicBezTo>
                    <a:pt x="66647" y="104980"/>
                    <a:pt x="77398" y="100434"/>
                    <a:pt x="85968" y="93052"/>
                  </a:cubicBezTo>
                  <a:cubicBezTo>
                    <a:pt x="90936" y="88772"/>
                    <a:pt x="95224" y="83615"/>
                    <a:pt x="98026" y="77685"/>
                  </a:cubicBezTo>
                  <a:cubicBezTo>
                    <a:pt x="102336" y="68560"/>
                    <a:pt x="102924" y="57959"/>
                    <a:pt x="100923" y="48069"/>
                  </a:cubicBezTo>
                  <a:cubicBezTo>
                    <a:pt x="98924" y="38180"/>
                    <a:pt x="94473" y="28926"/>
                    <a:pt x="89108" y="20379"/>
                  </a:cubicBezTo>
                  <a:cubicBezTo>
                    <a:pt x="84511" y="13057"/>
                    <a:pt x="78880" y="5900"/>
                    <a:pt x="71000" y="2342"/>
                  </a:cubicBezTo>
                  <a:cubicBezTo>
                    <a:pt x="67593" y="805"/>
                    <a:pt x="63736" y="1"/>
                    <a:pt x="59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485" name="Google Shape;4485;p24"/>
          <p:cNvSpPr txBox="1"/>
          <p:nvPr>
            <p:ph type="ctrTitle"/>
          </p:nvPr>
        </p:nvSpPr>
        <p:spPr>
          <a:xfrm>
            <a:off x="2298450" y="540000"/>
            <a:ext cx="4547100" cy="114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86" name="Google Shape;4486;p24"/>
          <p:cNvSpPr txBox="1"/>
          <p:nvPr>
            <p:ph idx="1" type="subTitle"/>
          </p:nvPr>
        </p:nvSpPr>
        <p:spPr>
          <a:xfrm>
            <a:off x="2485800" y="2361450"/>
            <a:ext cx="4172400" cy="114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87" name="Google Shape;4487;p24"/>
          <p:cNvSpPr txBox="1"/>
          <p:nvPr>
            <p:ph idx="2" type="subTitle"/>
          </p:nvPr>
        </p:nvSpPr>
        <p:spPr>
          <a:xfrm>
            <a:off x="2485802" y="4230175"/>
            <a:ext cx="4172400" cy="3732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4488" name="Google Shape;4488;p24"/>
          <p:cNvSpPr txBox="1"/>
          <p:nvPr/>
        </p:nvSpPr>
        <p:spPr>
          <a:xfrm>
            <a:off x="2485800" y="3482400"/>
            <a:ext cx="4172400" cy="7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100" u="sng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CREDITS:</a:t>
            </a:r>
            <a:r>
              <a:rPr lang="en" sz="11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This presentation template was created by </a:t>
            </a:r>
            <a:r>
              <a:rPr b="1" lang="en" sz="1100" u="sng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100" u="sng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</a:t>
            </a:r>
            <a:r>
              <a:rPr lang="en" sz="11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including icons by </a:t>
            </a:r>
            <a:r>
              <a:rPr b="1" lang="en" sz="1100" u="sng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100" u="sng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</a:t>
            </a:r>
            <a:r>
              <a:rPr lang="en" sz="11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and infographics &amp; images by </a:t>
            </a:r>
            <a:r>
              <a:rPr b="1" lang="en" sz="1100" u="sng">
                <a:solidFill>
                  <a:schemeClr val="dk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100" u="sng">
              <a:solidFill>
                <a:schemeClr val="dk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_1_1_1_1_1_1">
    <p:spTree>
      <p:nvGrpSpPr>
        <p:cNvPr id="4489" name="Shape 4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90" name="Google Shape;4490;p25"/>
          <p:cNvGrpSpPr/>
          <p:nvPr/>
        </p:nvGrpSpPr>
        <p:grpSpPr>
          <a:xfrm>
            <a:off x="-1030325" y="-997950"/>
            <a:ext cx="11981247" cy="7638224"/>
            <a:chOff x="-1030325" y="-997950"/>
            <a:chExt cx="11981247" cy="7638224"/>
          </a:xfrm>
        </p:grpSpPr>
        <p:sp>
          <p:nvSpPr>
            <p:cNvPr id="4491" name="Google Shape;4491;p25"/>
            <p:cNvSpPr/>
            <p:nvPr/>
          </p:nvSpPr>
          <p:spPr>
            <a:xfrm>
              <a:off x="-1030325" y="-997950"/>
              <a:ext cx="5829076" cy="4388935"/>
            </a:xfrm>
            <a:custGeom>
              <a:rect b="b" l="l" r="r" t="t"/>
              <a:pathLst>
                <a:path extrusionOk="0" h="68671" w="91204">
                  <a:moveTo>
                    <a:pt x="56246" y="0"/>
                  </a:moveTo>
                  <a:cubicBezTo>
                    <a:pt x="46995" y="0"/>
                    <a:pt x="37746" y="803"/>
                    <a:pt x="28633" y="2401"/>
                  </a:cubicBezTo>
                  <a:cubicBezTo>
                    <a:pt x="21361" y="3677"/>
                    <a:pt x="13674" y="5750"/>
                    <a:pt x="8867" y="11358"/>
                  </a:cubicBezTo>
                  <a:cubicBezTo>
                    <a:pt x="5768" y="14973"/>
                    <a:pt x="4241" y="19657"/>
                    <a:pt x="3113" y="24285"/>
                  </a:cubicBezTo>
                  <a:cubicBezTo>
                    <a:pt x="2016" y="28780"/>
                    <a:pt x="1229" y="33352"/>
                    <a:pt x="755" y="37953"/>
                  </a:cubicBezTo>
                  <a:cubicBezTo>
                    <a:pt x="1" y="45270"/>
                    <a:pt x="1016" y="51523"/>
                    <a:pt x="5237" y="57599"/>
                  </a:cubicBezTo>
                  <a:cubicBezTo>
                    <a:pt x="9588" y="63865"/>
                    <a:pt x="17019" y="68447"/>
                    <a:pt x="24726" y="68664"/>
                  </a:cubicBezTo>
                  <a:cubicBezTo>
                    <a:pt x="24894" y="68668"/>
                    <a:pt x="25062" y="68671"/>
                    <a:pt x="25231" y="68671"/>
                  </a:cubicBezTo>
                  <a:cubicBezTo>
                    <a:pt x="30937" y="68671"/>
                    <a:pt x="36669" y="66004"/>
                    <a:pt x="40303" y="61708"/>
                  </a:cubicBezTo>
                  <a:cubicBezTo>
                    <a:pt x="41924" y="59788"/>
                    <a:pt x="43128" y="57543"/>
                    <a:pt x="43727" y="55066"/>
                  </a:cubicBezTo>
                  <a:cubicBezTo>
                    <a:pt x="44361" y="52438"/>
                    <a:pt x="44332" y="49702"/>
                    <a:pt x="44354" y="46997"/>
                  </a:cubicBezTo>
                  <a:cubicBezTo>
                    <a:pt x="44393" y="41853"/>
                    <a:pt x="44992" y="35973"/>
                    <a:pt x="49154" y="32948"/>
                  </a:cubicBezTo>
                  <a:cubicBezTo>
                    <a:pt x="52116" y="30793"/>
                    <a:pt x="56593" y="30355"/>
                    <a:pt x="58196" y="27062"/>
                  </a:cubicBezTo>
                  <a:cubicBezTo>
                    <a:pt x="59303" y="24788"/>
                    <a:pt x="59697" y="22486"/>
                    <a:pt x="62467" y="21600"/>
                  </a:cubicBezTo>
                  <a:cubicBezTo>
                    <a:pt x="63291" y="21337"/>
                    <a:pt x="64180" y="21254"/>
                    <a:pt x="65096" y="21254"/>
                  </a:cubicBezTo>
                  <a:cubicBezTo>
                    <a:pt x="66680" y="21254"/>
                    <a:pt x="68346" y="21503"/>
                    <a:pt x="69893" y="21503"/>
                  </a:cubicBezTo>
                  <a:cubicBezTo>
                    <a:pt x="70242" y="21503"/>
                    <a:pt x="70585" y="21490"/>
                    <a:pt x="70919" y="21459"/>
                  </a:cubicBezTo>
                  <a:cubicBezTo>
                    <a:pt x="77125" y="20888"/>
                    <a:pt x="83114" y="18092"/>
                    <a:pt x="87503" y="13664"/>
                  </a:cubicBezTo>
                  <a:cubicBezTo>
                    <a:pt x="88933" y="12224"/>
                    <a:pt x="90229" y="10552"/>
                    <a:pt x="90717" y="8583"/>
                  </a:cubicBezTo>
                  <a:cubicBezTo>
                    <a:pt x="91203" y="6615"/>
                    <a:pt x="90710" y="4299"/>
                    <a:pt x="89095" y="3069"/>
                  </a:cubicBezTo>
                  <a:cubicBezTo>
                    <a:pt x="88252" y="2425"/>
                    <a:pt x="87200" y="2133"/>
                    <a:pt x="86170" y="1887"/>
                  </a:cubicBezTo>
                  <a:cubicBezTo>
                    <a:pt x="80745" y="599"/>
                    <a:pt x="74761" y="978"/>
                    <a:pt x="69177" y="525"/>
                  </a:cubicBezTo>
                  <a:cubicBezTo>
                    <a:pt x="64876" y="175"/>
                    <a:pt x="60561" y="0"/>
                    <a:pt x="5624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2" name="Google Shape;4492;p25"/>
            <p:cNvSpPr/>
            <p:nvPr/>
          </p:nvSpPr>
          <p:spPr>
            <a:xfrm>
              <a:off x="5733522" y="401826"/>
              <a:ext cx="446621" cy="276358"/>
            </a:xfrm>
            <a:custGeom>
              <a:rect b="b" l="l" r="r" t="t"/>
              <a:pathLst>
                <a:path extrusionOk="0" h="4324" w="6988">
                  <a:moveTo>
                    <a:pt x="2923" y="0"/>
                  </a:moveTo>
                  <a:cubicBezTo>
                    <a:pt x="2038" y="0"/>
                    <a:pt x="1395" y="587"/>
                    <a:pt x="1037" y="1342"/>
                  </a:cubicBezTo>
                  <a:cubicBezTo>
                    <a:pt x="0" y="3529"/>
                    <a:pt x="840" y="4324"/>
                    <a:pt x="2058" y="4324"/>
                  </a:cubicBezTo>
                  <a:cubicBezTo>
                    <a:pt x="4028" y="4324"/>
                    <a:pt x="6988" y="2248"/>
                    <a:pt x="4619" y="619"/>
                  </a:cubicBezTo>
                  <a:cubicBezTo>
                    <a:pt x="3984" y="183"/>
                    <a:pt x="3416" y="0"/>
                    <a:pt x="29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3" name="Google Shape;4493;p25"/>
            <p:cNvSpPr/>
            <p:nvPr/>
          </p:nvSpPr>
          <p:spPr>
            <a:xfrm>
              <a:off x="152765" y="3627554"/>
              <a:ext cx="598221" cy="385265"/>
            </a:xfrm>
            <a:custGeom>
              <a:rect b="b" l="l" r="r" t="t"/>
              <a:pathLst>
                <a:path extrusionOk="0" h="6028" w="9360">
                  <a:moveTo>
                    <a:pt x="3928" y="0"/>
                  </a:moveTo>
                  <a:cubicBezTo>
                    <a:pt x="2889" y="0"/>
                    <a:pt x="1876" y="522"/>
                    <a:pt x="1241" y="1859"/>
                  </a:cubicBezTo>
                  <a:cubicBezTo>
                    <a:pt x="1" y="4475"/>
                    <a:pt x="1885" y="6028"/>
                    <a:pt x="4041" y="6028"/>
                  </a:cubicBezTo>
                  <a:cubicBezTo>
                    <a:pt x="4897" y="6028"/>
                    <a:pt x="5796" y="5783"/>
                    <a:pt x="6559" y="5263"/>
                  </a:cubicBezTo>
                  <a:cubicBezTo>
                    <a:pt x="9360" y="3352"/>
                    <a:pt x="6562" y="0"/>
                    <a:pt x="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4" name="Google Shape;4494;p25"/>
            <p:cNvSpPr/>
            <p:nvPr/>
          </p:nvSpPr>
          <p:spPr>
            <a:xfrm>
              <a:off x="5567806" y="329153"/>
              <a:ext cx="165725" cy="157928"/>
            </a:xfrm>
            <a:custGeom>
              <a:rect b="b" l="l" r="r" t="t"/>
              <a:pathLst>
                <a:path extrusionOk="0" h="2471" w="2593">
                  <a:moveTo>
                    <a:pt x="1319" y="1"/>
                  </a:moveTo>
                  <a:cubicBezTo>
                    <a:pt x="988" y="1"/>
                    <a:pt x="665" y="111"/>
                    <a:pt x="424" y="311"/>
                  </a:cubicBezTo>
                  <a:cubicBezTo>
                    <a:pt x="191" y="503"/>
                    <a:pt x="35" y="780"/>
                    <a:pt x="21" y="1126"/>
                  </a:cubicBezTo>
                  <a:cubicBezTo>
                    <a:pt x="0" y="1575"/>
                    <a:pt x="48" y="2102"/>
                    <a:pt x="426" y="2350"/>
                  </a:cubicBezTo>
                  <a:cubicBezTo>
                    <a:pt x="552" y="2433"/>
                    <a:pt x="691" y="2470"/>
                    <a:pt x="835" y="2470"/>
                  </a:cubicBezTo>
                  <a:cubicBezTo>
                    <a:pt x="1632" y="2470"/>
                    <a:pt x="2592" y="1351"/>
                    <a:pt x="2428" y="651"/>
                  </a:cubicBezTo>
                  <a:cubicBezTo>
                    <a:pt x="2373" y="414"/>
                    <a:pt x="2164" y="244"/>
                    <a:pt x="1944" y="141"/>
                  </a:cubicBezTo>
                  <a:cubicBezTo>
                    <a:pt x="1745" y="46"/>
                    <a:pt x="1530" y="1"/>
                    <a:pt x="13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5" name="Google Shape;4495;p25"/>
            <p:cNvSpPr/>
            <p:nvPr/>
          </p:nvSpPr>
          <p:spPr>
            <a:xfrm flipH="1" rot="6937260">
              <a:off x="-978295" y="100484"/>
              <a:ext cx="2386906" cy="1168032"/>
            </a:xfrm>
            <a:custGeom>
              <a:rect b="b" l="l" r="r" t="t"/>
              <a:pathLst>
                <a:path extrusionOk="0" h="25845" w="52815">
                  <a:moveTo>
                    <a:pt x="16375" y="0"/>
                  </a:moveTo>
                  <a:cubicBezTo>
                    <a:pt x="11695" y="0"/>
                    <a:pt x="7254" y="3229"/>
                    <a:pt x="3763" y="6073"/>
                  </a:cubicBezTo>
                  <a:cubicBezTo>
                    <a:pt x="0" y="9142"/>
                    <a:pt x="168" y="13798"/>
                    <a:pt x="2552" y="17814"/>
                  </a:cubicBezTo>
                  <a:cubicBezTo>
                    <a:pt x="3929" y="20141"/>
                    <a:pt x="5671" y="22400"/>
                    <a:pt x="8128" y="23526"/>
                  </a:cubicBezTo>
                  <a:cubicBezTo>
                    <a:pt x="9637" y="24218"/>
                    <a:pt x="11314" y="24432"/>
                    <a:pt x="12962" y="24628"/>
                  </a:cubicBezTo>
                  <a:cubicBezTo>
                    <a:pt x="18541" y="25295"/>
                    <a:pt x="24190" y="25844"/>
                    <a:pt x="29805" y="25844"/>
                  </a:cubicBezTo>
                  <a:cubicBezTo>
                    <a:pt x="34398" y="25844"/>
                    <a:pt x="38968" y="25477"/>
                    <a:pt x="43460" y="24508"/>
                  </a:cubicBezTo>
                  <a:cubicBezTo>
                    <a:pt x="45588" y="24048"/>
                    <a:pt x="47733" y="23436"/>
                    <a:pt x="49518" y="22189"/>
                  </a:cubicBezTo>
                  <a:cubicBezTo>
                    <a:pt x="51304" y="20945"/>
                    <a:pt x="52692" y="18963"/>
                    <a:pt x="52739" y="16786"/>
                  </a:cubicBezTo>
                  <a:cubicBezTo>
                    <a:pt x="52814" y="13258"/>
                    <a:pt x="49505" y="10576"/>
                    <a:pt x="46204" y="9335"/>
                  </a:cubicBezTo>
                  <a:cubicBezTo>
                    <a:pt x="40195" y="7077"/>
                    <a:pt x="33327" y="7610"/>
                    <a:pt x="27545" y="4818"/>
                  </a:cubicBezTo>
                  <a:cubicBezTo>
                    <a:pt x="24511" y="3353"/>
                    <a:pt x="21856" y="999"/>
                    <a:pt x="18568" y="247"/>
                  </a:cubicBezTo>
                  <a:cubicBezTo>
                    <a:pt x="17833" y="78"/>
                    <a:pt x="17101" y="0"/>
                    <a:pt x="1637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6" name="Google Shape;4496;p25"/>
            <p:cNvSpPr/>
            <p:nvPr/>
          </p:nvSpPr>
          <p:spPr>
            <a:xfrm>
              <a:off x="-275225" y="-313537"/>
              <a:ext cx="3162367" cy="3221356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7" name="Google Shape;4497;p25"/>
            <p:cNvSpPr/>
            <p:nvPr/>
          </p:nvSpPr>
          <p:spPr>
            <a:xfrm>
              <a:off x="1017925" y="4138550"/>
              <a:ext cx="3362050" cy="1665525"/>
            </a:xfrm>
            <a:custGeom>
              <a:rect b="b" l="l" r="r" t="t"/>
              <a:pathLst>
                <a:path extrusionOk="0" h="66621" w="134482">
                  <a:moveTo>
                    <a:pt x="51432" y="0"/>
                  </a:moveTo>
                  <a:cubicBezTo>
                    <a:pt x="43021" y="0"/>
                    <a:pt x="34599" y="2193"/>
                    <a:pt x="26846" y="6228"/>
                  </a:cubicBezTo>
                  <a:cubicBezTo>
                    <a:pt x="24151" y="7632"/>
                    <a:pt x="21536" y="9257"/>
                    <a:pt x="19034" y="11095"/>
                  </a:cubicBezTo>
                  <a:cubicBezTo>
                    <a:pt x="13567" y="15093"/>
                    <a:pt x="8236" y="20185"/>
                    <a:pt x="4689" y="25995"/>
                  </a:cubicBezTo>
                  <a:cubicBezTo>
                    <a:pt x="1603" y="31052"/>
                    <a:pt x="0" y="37324"/>
                    <a:pt x="1751" y="42982"/>
                  </a:cubicBezTo>
                  <a:cubicBezTo>
                    <a:pt x="3045" y="47161"/>
                    <a:pt x="6046" y="50642"/>
                    <a:pt x="9539" y="53275"/>
                  </a:cubicBezTo>
                  <a:cubicBezTo>
                    <a:pt x="15419" y="57704"/>
                    <a:pt x="21911" y="60189"/>
                    <a:pt x="29104" y="61374"/>
                  </a:cubicBezTo>
                  <a:cubicBezTo>
                    <a:pt x="37277" y="62722"/>
                    <a:pt x="45485" y="63861"/>
                    <a:pt x="53715" y="64791"/>
                  </a:cubicBezTo>
                  <a:cubicBezTo>
                    <a:pt x="63141" y="65856"/>
                    <a:pt x="72739" y="66621"/>
                    <a:pt x="82278" y="66621"/>
                  </a:cubicBezTo>
                  <a:cubicBezTo>
                    <a:pt x="97759" y="66621"/>
                    <a:pt x="113082" y="64606"/>
                    <a:pt x="127252" y="58584"/>
                  </a:cubicBezTo>
                  <a:cubicBezTo>
                    <a:pt x="130193" y="57334"/>
                    <a:pt x="133381" y="55548"/>
                    <a:pt x="134141" y="52443"/>
                  </a:cubicBezTo>
                  <a:cubicBezTo>
                    <a:pt x="134481" y="51051"/>
                    <a:pt x="134267" y="49570"/>
                    <a:pt x="133781" y="48224"/>
                  </a:cubicBezTo>
                  <a:cubicBezTo>
                    <a:pt x="132939" y="45887"/>
                    <a:pt x="131286" y="43851"/>
                    <a:pt x="129173" y="42551"/>
                  </a:cubicBezTo>
                  <a:cubicBezTo>
                    <a:pt x="127124" y="41292"/>
                    <a:pt x="124735" y="40739"/>
                    <a:pt x="122424" y="40079"/>
                  </a:cubicBezTo>
                  <a:cubicBezTo>
                    <a:pt x="112093" y="37124"/>
                    <a:pt x="102142" y="31607"/>
                    <a:pt x="94505" y="23996"/>
                  </a:cubicBezTo>
                  <a:cubicBezTo>
                    <a:pt x="88960" y="18469"/>
                    <a:pt x="84319" y="12523"/>
                    <a:pt x="77717" y="8066"/>
                  </a:cubicBezTo>
                  <a:cubicBezTo>
                    <a:pt x="69533" y="2543"/>
                    <a:pt x="60489" y="0"/>
                    <a:pt x="5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8" name="Google Shape;4498;p25"/>
            <p:cNvSpPr/>
            <p:nvPr/>
          </p:nvSpPr>
          <p:spPr>
            <a:xfrm>
              <a:off x="6180138" y="1692609"/>
              <a:ext cx="4770785" cy="4947666"/>
            </a:xfrm>
            <a:custGeom>
              <a:rect b="b" l="l" r="r" t="t"/>
              <a:pathLst>
                <a:path extrusionOk="0" h="106740" w="102924">
                  <a:moveTo>
                    <a:pt x="59886" y="1"/>
                  </a:moveTo>
                  <a:cubicBezTo>
                    <a:pt x="55848" y="1"/>
                    <a:pt x="51817" y="886"/>
                    <a:pt x="48323" y="2740"/>
                  </a:cubicBezTo>
                  <a:cubicBezTo>
                    <a:pt x="39634" y="7349"/>
                    <a:pt x="39644" y="14701"/>
                    <a:pt x="38283" y="23384"/>
                  </a:cubicBezTo>
                  <a:cubicBezTo>
                    <a:pt x="37227" y="30128"/>
                    <a:pt x="33264" y="37058"/>
                    <a:pt x="27052" y="40233"/>
                  </a:cubicBezTo>
                  <a:cubicBezTo>
                    <a:pt x="19968" y="43849"/>
                    <a:pt x="8700" y="48342"/>
                    <a:pt x="6745" y="57037"/>
                  </a:cubicBezTo>
                  <a:cubicBezTo>
                    <a:pt x="6228" y="59342"/>
                    <a:pt x="6657" y="61704"/>
                    <a:pt x="6028" y="64004"/>
                  </a:cubicBezTo>
                  <a:cubicBezTo>
                    <a:pt x="5383" y="66356"/>
                    <a:pt x="3275" y="68223"/>
                    <a:pt x="2274" y="70485"/>
                  </a:cubicBezTo>
                  <a:cubicBezTo>
                    <a:pt x="1256" y="72789"/>
                    <a:pt x="664" y="75289"/>
                    <a:pt x="570" y="77807"/>
                  </a:cubicBezTo>
                  <a:cubicBezTo>
                    <a:pt x="0" y="92886"/>
                    <a:pt x="15837" y="102490"/>
                    <a:pt x="28884" y="104967"/>
                  </a:cubicBezTo>
                  <a:cubicBezTo>
                    <a:pt x="29701" y="105121"/>
                    <a:pt x="30524" y="105271"/>
                    <a:pt x="31353" y="105406"/>
                  </a:cubicBezTo>
                  <a:cubicBezTo>
                    <a:pt x="36436" y="106246"/>
                    <a:pt x="41752" y="106739"/>
                    <a:pt x="46985" y="106739"/>
                  </a:cubicBezTo>
                  <a:cubicBezTo>
                    <a:pt x="49842" y="106739"/>
                    <a:pt x="52675" y="106592"/>
                    <a:pt x="55431" y="106275"/>
                  </a:cubicBezTo>
                  <a:cubicBezTo>
                    <a:pt x="66647" y="104980"/>
                    <a:pt x="77398" y="100434"/>
                    <a:pt x="85968" y="93052"/>
                  </a:cubicBezTo>
                  <a:cubicBezTo>
                    <a:pt x="90936" y="88772"/>
                    <a:pt x="95224" y="83615"/>
                    <a:pt x="98026" y="77685"/>
                  </a:cubicBezTo>
                  <a:cubicBezTo>
                    <a:pt x="102336" y="68560"/>
                    <a:pt x="102924" y="57959"/>
                    <a:pt x="100923" y="48069"/>
                  </a:cubicBezTo>
                  <a:cubicBezTo>
                    <a:pt x="98924" y="38180"/>
                    <a:pt x="94473" y="28926"/>
                    <a:pt x="89108" y="20379"/>
                  </a:cubicBezTo>
                  <a:cubicBezTo>
                    <a:pt x="84511" y="13057"/>
                    <a:pt x="78880" y="5900"/>
                    <a:pt x="71000" y="2342"/>
                  </a:cubicBezTo>
                  <a:cubicBezTo>
                    <a:pt x="67593" y="805"/>
                    <a:pt x="63736" y="1"/>
                    <a:pt x="59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1">
    <p:bg>
      <p:bgPr>
        <a:solidFill>
          <a:schemeClr val="accent2"/>
        </a:solidFill>
      </p:bgPr>
    </p:bg>
    <p:spTree>
      <p:nvGrpSpPr>
        <p:cNvPr id="4499" name="Shape 44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TITLE_1_1">
    <p:bg>
      <p:bgPr>
        <a:solidFill>
          <a:schemeClr val="accent1"/>
        </a:solidFill>
      </p:bgPr>
    </p:bg>
    <p:spTree>
      <p:nvGrpSpPr>
        <p:cNvPr id="4500" name="Shape 45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TITLE_1_1_1">
    <p:bg>
      <p:bgPr>
        <a:solidFill>
          <a:schemeClr val="accent3"/>
        </a:solidFill>
      </p:bgPr>
    </p:bg>
    <p:spTree>
      <p:nvGrpSpPr>
        <p:cNvPr id="4501" name="Shape 450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5">
  <p:cSld name="TITLE_1_1_1_1">
    <p:bg>
      <p:bgPr>
        <a:solidFill>
          <a:schemeClr val="accent4"/>
        </a:solidFill>
      </p:bgPr>
    </p:bg>
    <p:spTree>
      <p:nvGrpSpPr>
        <p:cNvPr id="4502" name="Shape 45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oogle Shape;38;p4"/>
          <p:cNvGrpSpPr/>
          <p:nvPr/>
        </p:nvGrpSpPr>
        <p:grpSpPr>
          <a:xfrm>
            <a:off x="-597136" y="-1290171"/>
            <a:ext cx="9801636" cy="7083093"/>
            <a:chOff x="-597136" y="-1290171"/>
            <a:chExt cx="9801636" cy="7083093"/>
          </a:xfrm>
        </p:grpSpPr>
        <p:sp>
          <p:nvSpPr>
            <p:cNvPr id="39" name="Google Shape;39;p4"/>
            <p:cNvSpPr/>
            <p:nvPr/>
          </p:nvSpPr>
          <p:spPr>
            <a:xfrm>
              <a:off x="7526852" y="-33486"/>
              <a:ext cx="1617153" cy="1423903"/>
            </a:xfrm>
            <a:custGeom>
              <a:rect b="b" l="l" r="r" t="t"/>
              <a:pathLst>
                <a:path extrusionOk="0" h="29377" w="33364">
                  <a:moveTo>
                    <a:pt x="445" y="1"/>
                  </a:moveTo>
                  <a:cubicBezTo>
                    <a:pt x="302" y="1"/>
                    <a:pt x="151" y="22"/>
                    <a:pt x="0" y="45"/>
                  </a:cubicBezTo>
                  <a:cubicBezTo>
                    <a:pt x="20" y="45"/>
                    <a:pt x="40" y="45"/>
                    <a:pt x="59" y="45"/>
                  </a:cubicBezTo>
                  <a:cubicBezTo>
                    <a:pt x="1683" y="45"/>
                    <a:pt x="3286" y="753"/>
                    <a:pt x="4752" y="1516"/>
                  </a:cubicBezTo>
                  <a:cubicBezTo>
                    <a:pt x="6898" y="2634"/>
                    <a:pt x="8961" y="4198"/>
                    <a:pt x="9958" y="6476"/>
                  </a:cubicBezTo>
                  <a:cubicBezTo>
                    <a:pt x="11006" y="8877"/>
                    <a:pt x="10827" y="11635"/>
                    <a:pt x="10366" y="14155"/>
                  </a:cubicBezTo>
                  <a:cubicBezTo>
                    <a:pt x="9736" y="17630"/>
                    <a:pt x="8407" y="21398"/>
                    <a:pt x="9345" y="24936"/>
                  </a:cubicBezTo>
                  <a:cubicBezTo>
                    <a:pt x="10154" y="27972"/>
                    <a:pt x="12727" y="29102"/>
                    <a:pt x="15471" y="29102"/>
                  </a:cubicBezTo>
                  <a:cubicBezTo>
                    <a:pt x="16424" y="29102"/>
                    <a:pt x="17398" y="28965"/>
                    <a:pt x="18326" y="28725"/>
                  </a:cubicBezTo>
                  <a:cubicBezTo>
                    <a:pt x="21248" y="27969"/>
                    <a:pt x="24215" y="26353"/>
                    <a:pt x="27227" y="26353"/>
                  </a:cubicBezTo>
                  <a:cubicBezTo>
                    <a:pt x="28335" y="26353"/>
                    <a:pt x="29450" y="26572"/>
                    <a:pt x="30570" y="27134"/>
                  </a:cubicBezTo>
                  <a:cubicBezTo>
                    <a:pt x="31647" y="27674"/>
                    <a:pt x="32599" y="28449"/>
                    <a:pt x="33364" y="29377"/>
                  </a:cubicBezTo>
                  <a:lnTo>
                    <a:pt x="33364" y="10"/>
                  </a:lnTo>
                  <a:lnTo>
                    <a:pt x="596" y="10"/>
                  </a:lnTo>
                  <a:cubicBezTo>
                    <a:pt x="547" y="4"/>
                    <a:pt x="496" y="1"/>
                    <a:pt x="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 flipH="1">
              <a:off x="8553125" y="4027570"/>
              <a:ext cx="651375" cy="1109954"/>
            </a:xfrm>
            <a:custGeom>
              <a:rect b="b" l="l" r="r" t="t"/>
              <a:pathLst>
                <a:path extrusionOk="0" h="35510" w="20839">
                  <a:moveTo>
                    <a:pt x="1" y="1"/>
                  </a:moveTo>
                  <a:lnTo>
                    <a:pt x="1" y="35510"/>
                  </a:lnTo>
                  <a:cubicBezTo>
                    <a:pt x="405" y="33962"/>
                    <a:pt x="1953" y="32416"/>
                    <a:pt x="2970" y="31699"/>
                  </a:cubicBezTo>
                  <a:cubicBezTo>
                    <a:pt x="5126" y="30183"/>
                    <a:pt x="7328" y="28954"/>
                    <a:pt x="9733" y="27857"/>
                  </a:cubicBezTo>
                  <a:cubicBezTo>
                    <a:pt x="12107" y="26774"/>
                    <a:pt x="14522" y="25697"/>
                    <a:pt x="16572" y="24078"/>
                  </a:cubicBezTo>
                  <a:cubicBezTo>
                    <a:pt x="19081" y="22095"/>
                    <a:pt x="20838" y="19156"/>
                    <a:pt x="20797" y="15889"/>
                  </a:cubicBezTo>
                  <a:cubicBezTo>
                    <a:pt x="20773" y="13947"/>
                    <a:pt x="20064" y="12000"/>
                    <a:pt x="18735" y="10588"/>
                  </a:cubicBezTo>
                  <a:cubicBezTo>
                    <a:pt x="16768" y="8504"/>
                    <a:pt x="14076" y="8061"/>
                    <a:pt x="11457" y="7303"/>
                  </a:cubicBezTo>
                  <a:cubicBezTo>
                    <a:pt x="8618" y="6483"/>
                    <a:pt x="5694" y="5548"/>
                    <a:pt x="3101" y="4091"/>
                  </a:cubicBezTo>
                  <a:cubicBezTo>
                    <a:pt x="1651" y="3278"/>
                    <a:pt x="610" y="1665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4"/>
            <p:cNvSpPr/>
            <p:nvPr/>
          </p:nvSpPr>
          <p:spPr>
            <a:xfrm>
              <a:off x="-60500" y="4042524"/>
              <a:ext cx="651374" cy="1121953"/>
            </a:xfrm>
            <a:custGeom>
              <a:rect b="b" l="l" r="r" t="t"/>
              <a:pathLst>
                <a:path extrusionOk="0" h="108140" w="62783">
                  <a:moveTo>
                    <a:pt x="5699" y="1"/>
                  </a:moveTo>
                  <a:cubicBezTo>
                    <a:pt x="3599" y="1"/>
                    <a:pt x="1440" y="820"/>
                    <a:pt x="0" y="2453"/>
                  </a:cubicBezTo>
                  <a:lnTo>
                    <a:pt x="0" y="108139"/>
                  </a:lnTo>
                  <a:lnTo>
                    <a:pt x="60641" y="108139"/>
                  </a:lnTo>
                  <a:cubicBezTo>
                    <a:pt x="62782" y="90176"/>
                    <a:pt x="55581" y="71699"/>
                    <a:pt x="42289" y="59369"/>
                  </a:cubicBezTo>
                  <a:cubicBezTo>
                    <a:pt x="34510" y="52155"/>
                    <a:pt x="25381" y="46379"/>
                    <a:pt x="19623" y="37235"/>
                  </a:cubicBezTo>
                  <a:cubicBezTo>
                    <a:pt x="13812" y="28009"/>
                    <a:pt x="11377" y="17474"/>
                    <a:pt x="12120" y="6634"/>
                  </a:cubicBezTo>
                  <a:cubicBezTo>
                    <a:pt x="12422" y="2202"/>
                    <a:pt x="9140" y="1"/>
                    <a:pt x="56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4"/>
            <p:cNvSpPr/>
            <p:nvPr/>
          </p:nvSpPr>
          <p:spPr>
            <a:xfrm rot="2700000">
              <a:off x="5484018" y="-1009555"/>
              <a:ext cx="1386539" cy="1431238"/>
            </a:xfrm>
            <a:custGeom>
              <a:rect b="b" l="l" r="r" t="t"/>
              <a:pathLst>
                <a:path extrusionOk="0" h="25968" w="25157">
                  <a:moveTo>
                    <a:pt x="13603" y="0"/>
                  </a:moveTo>
                  <a:cubicBezTo>
                    <a:pt x="12500" y="0"/>
                    <a:pt x="11390" y="179"/>
                    <a:pt x="10309" y="561"/>
                  </a:cubicBezTo>
                  <a:cubicBezTo>
                    <a:pt x="7407" y="1588"/>
                    <a:pt x="4803" y="3116"/>
                    <a:pt x="2906" y="5642"/>
                  </a:cubicBezTo>
                  <a:cubicBezTo>
                    <a:pt x="1847" y="7057"/>
                    <a:pt x="1040" y="8588"/>
                    <a:pt x="664" y="10335"/>
                  </a:cubicBezTo>
                  <a:cubicBezTo>
                    <a:pt x="0" y="13430"/>
                    <a:pt x="306" y="16509"/>
                    <a:pt x="854" y="19575"/>
                  </a:cubicBezTo>
                  <a:cubicBezTo>
                    <a:pt x="1236" y="21720"/>
                    <a:pt x="2461" y="23291"/>
                    <a:pt x="4341" y="24353"/>
                  </a:cubicBezTo>
                  <a:cubicBezTo>
                    <a:pt x="6193" y="25401"/>
                    <a:pt x="8177" y="25968"/>
                    <a:pt x="10566" y="25968"/>
                  </a:cubicBezTo>
                  <a:cubicBezTo>
                    <a:pt x="10615" y="25968"/>
                    <a:pt x="10665" y="25967"/>
                    <a:pt x="10714" y="25967"/>
                  </a:cubicBezTo>
                  <a:cubicBezTo>
                    <a:pt x="11305" y="25934"/>
                    <a:pt x="12172" y="25921"/>
                    <a:pt x="13022" y="25748"/>
                  </a:cubicBezTo>
                  <a:cubicBezTo>
                    <a:pt x="13630" y="25625"/>
                    <a:pt x="14237" y="25496"/>
                    <a:pt x="14829" y="25306"/>
                  </a:cubicBezTo>
                  <a:cubicBezTo>
                    <a:pt x="21056" y="23297"/>
                    <a:pt x="25157" y="17319"/>
                    <a:pt x="24934" y="10601"/>
                  </a:cubicBezTo>
                  <a:cubicBezTo>
                    <a:pt x="24737" y="4708"/>
                    <a:pt x="19271" y="0"/>
                    <a:pt x="136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3" name="Google Shape;43;p4"/>
            <p:cNvGrpSpPr/>
            <p:nvPr/>
          </p:nvGrpSpPr>
          <p:grpSpPr>
            <a:xfrm flipH="1" rot="-1466185">
              <a:off x="81976" y="110670"/>
              <a:ext cx="651436" cy="537339"/>
              <a:chOff x="100283" y="1775289"/>
              <a:chExt cx="940950" cy="776248"/>
            </a:xfrm>
          </p:grpSpPr>
          <p:sp>
            <p:nvSpPr>
              <p:cNvPr id="44" name="Google Shape;44;p4"/>
              <p:cNvSpPr/>
              <p:nvPr/>
            </p:nvSpPr>
            <p:spPr>
              <a:xfrm rot="2700000">
                <a:off x="392368" y="1875264"/>
                <a:ext cx="521481" cy="576299"/>
              </a:xfrm>
              <a:custGeom>
                <a:rect b="b" l="l" r="r" t="t"/>
                <a:pathLst>
                  <a:path extrusionOk="0" h="9262" w="8381">
                    <a:moveTo>
                      <a:pt x="4431" y="0"/>
                    </a:moveTo>
                    <a:cubicBezTo>
                      <a:pt x="4060" y="0"/>
                      <a:pt x="3680" y="67"/>
                      <a:pt x="3302" y="203"/>
                    </a:cubicBezTo>
                    <a:cubicBezTo>
                      <a:pt x="2213" y="598"/>
                      <a:pt x="1645" y="1452"/>
                      <a:pt x="1256" y="2468"/>
                    </a:cubicBezTo>
                    <a:cubicBezTo>
                      <a:pt x="1113" y="2843"/>
                      <a:pt x="941" y="3195"/>
                      <a:pt x="705" y="3520"/>
                    </a:cubicBezTo>
                    <a:cubicBezTo>
                      <a:pt x="151" y="4285"/>
                      <a:pt x="1" y="5128"/>
                      <a:pt x="214" y="6044"/>
                    </a:cubicBezTo>
                    <a:cubicBezTo>
                      <a:pt x="609" y="7752"/>
                      <a:pt x="2004" y="8960"/>
                      <a:pt x="3857" y="9219"/>
                    </a:cubicBezTo>
                    <a:cubicBezTo>
                      <a:pt x="4055" y="9247"/>
                      <a:pt x="4251" y="9262"/>
                      <a:pt x="4443" y="9262"/>
                    </a:cubicBezTo>
                    <a:cubicBezTo>
                      <a:pt x="5009" y="9262"/>
                      <a:pt x="5547" y="9133"/>
                      <a:pt x="6065" y="8831"/>
                    </a:cubicBezTo>
                    <a:cubicBezTo>
                      <a:pt x="7675" y="7897"/>
                      <a:pt x="8360" y="6466"/>
                      <a:pt x="8363" y="4909"/>
                    </a:cubicBezTo>
                    <a:cubicBezTo>
                      <a:pt x="8380" y="3919"/>
                      <a:pt x="8253" y="3218"/>
                      <a:pt x="7825" y="2600"/>
                    </a:cubicBezTo>
                    <a:cubicBezTo>
                      <a:pt x="7507" y="2145"/>
                      <a:pt x="7191" y="1691"/>
                      <a:pt x="6859" y="1245"/>
                    </a:cubicBezTo>
                    <a:cubicBezTo>
                      <a:pt x="6249" y="430"/>
                      <a:pt x="5372" y="0"/>
                      <a:pt x="44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" name="Google Shape;45;p4"/>
              <p:cNvSpPr/>
              <p:nvPr/>
            </p:nvSpPr>
            <p:spPr>
              <a:xfrm rot="1513453">
                <a:off x="943095" y="2423631"/>
                <a:ext cx="52396" cy="66672"/>
              </a:xfrm>
              <a:custGeom>
                <a:rect b="b" l="l" r="r" t="t"/>
                <a:pathLst>
                  <a:path extrusionOk="0" h="1247" w="980">
                    <a:moveTo>
                      <a:pt x="543" y="1"/>
                    </a:moveTo>
                    <a:cubicBezTo>
                      <a:pt x="216" y="1"/>
                      <a:pt x="55" y="205"/>
                      <a:pt x="0" y="533"/>
                    </a:cubicBezTo>
                    <a:cubicBezTo>
                      <a:pt x="83" y="809"/>
                      <a:pt x="60" y="1157"/>
                      <a:pt x="446" y="1243"/>
                    </a:cubicBezTo>
                    <a:cubicBezTo>
                      <a:pt x="455" y="1245"/>
                      <a:pt x="465" y="1246"/>
                      <a:pt x="474" y="1246"/>
                    </a:cubicBezTo>
                    <a:cubicBezTo>
                      <a:pt x="683" y="1246"/>
                      <a:pt x="980" y="776"/>
                      <a:pt x="977" y="443"/>
                    </a:cubicBezTo>
                    <a:cubicBezTo>
                      <a:pt x="977" y="180"/>
                      <a:pt x="844" y="15"/>
                      <a:pt x="575" y="1"/>
                    </a:cubicBezTo>
                    <a:cubicBezTo>
                      <a:pt x="564" y="1"/>
                      <a:pt x="553" y="1"/>
                      <a:pt x="5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4"/>
              <p:cNvSpPr/>
              <p:nvPr/>
            </p:nvSpPr>
            <p:spPr>
              <a:xfrm rot="1513453">
                <a:off x="417818" y="1811987"/>
                <a:ext cx="48921" cy="50311"/>
              </a:xfrm>
              <a:custGeom>
                <a:rect b="b" l="l" r="r" t="t"/>
                <a:pathLst>
                  <a:path extrusionOk="0" h="941" w="915">
                    <a:moveTo>
                      <a:pt x="412" y="1"/>
                    </a:moveTo>
                    <a:cubicBezTo>
                      <a:pt x="136" y="1"/>
                      <a:pt x="4" y="186"/>
                      <a:pt x="1" y="489"/>
                    </a:cubicBezTo>
                    <a:cubicBezTo>
                      <a:pt x="17" y="765"/>
                      <a:pt x="174" y="938"/>
                      <a:pt x="476" y="941"/>
                    </a:cubicBezTo>
                    <a:cubicBezTo>
                      <a:pt x="768" y="941"/>
                      <a:pt x="914" y="775"/>
                      <a:pt x="905" y="486"/>
                    </a:cubicBezTo>
                    <a:cubicBezTo>
                      <a:pt x="894" y="187"/>
                      <a:pt x="721" y="7"/>
                      <a:pt x="426" y="1"/>
                    </a:cubicBezTo>
                    <a:cubicBezTo>
                      <a:pt x="422" y="1"/>
                      <a:pt x="417" y="1"/>
                      <a:pt x="4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" name="Google Shape;47;p4"/>
              <p:cNvSpPr/>
              <p:nvPr/>
            </p:nvSpPr>
            <p:spPr>
              <a:xfrm rot="1513453">
                <a:off x="856474" y="2505867"/>
                <a:ext cx="39992" cy="32133"/>
              </a:xfrm>
              <a:custGeom>
                <a:rect b="b" l="l" r="r" t="t"/>
                <a:pathLst>
                  <a:path extrusionOk="0" h="601" w="748">
                    <a:moveTo>
                      <a:pt x="305" y="0"/>
                    </a:moveTo>
                    <a:cubicBezTo>
                      <a:pt x="279" y="0"/>
                      <a:pt x="250" y="5"/>
                      <a:pt x="219" y="15"/>
                    </a:cubicBezTo>
                    <a:cubicBezTo>
                      <a:pt x="0" y="84"/>
                      <a:pt x="20" y="263"/>
                      <a:pt x="53" y="496"/>
                    </a:cubicBezTo>
                    <a:cubicBezTo>
                      <a:pt x="73" y="489"/>
                      <a:pt x="94" y="486"/>
                      <a:pt x="114" y="486"/>
                    </a:cubicBezTo>
                    <a:cubicBezTo>
                      <a:pt x="239" y="486"/>
                      <a:pt x="352" y="600"/>
                      <a:pt x="479" y="600"/>
                    </a:cubicBezTo>
                    <a:cubicBezTo>
                      <a:pt x="531" y="600"/>
                      <a:pt x="586" y="581"/>
                      <a:pt x="644" y="526"/>
                    </a:cubicBezTo>
                    <a:cubicBezTo>
                      <a:pt x="747" y="430"/>
                      <a:pt x="647" y="320"/>
                      <a:pt x="591" y="231"/>
                    </a:cubicBezTo>
                    <a:cubicBezTo>
                      <a:pt x="519" y="117"/>
                      <a:pt x="440" y="0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" name="Google Shape;48;p4"/>
              <p:cNvSpPr/>
              <p:nvPr/>
            </p:nvSpPr>
            <p:spPr>
              <a:xfrm rot="1513430">
                <a:off x="123690" y="2026916"/>
                <a:ext cx="117883" cy="136229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" name="Google Shape;49;p4"/>
              <p:cNvSpPr/>
              <p:nvPr/>
            </p:nvSpPr>
            <p:spPr>
              <a:xfrm rot="1513453">
                <a:off x="269923" y="2015287"/>
                <a:ext cx="39992" cy="32133"/>
              </a:xfrm>
              <a:custGeom>
                <a:rect b="b" l="l" r="r" t="t"/>
                <a:pathLst>
                  <a:path extrusionOk="0" h="601" w="748">
                    <a:moveTo>
                      <a:pt x="305" y="0"/>
                    </a:moveTo>
                    <a:cubicBezTo>
                      <a:pt x="279" y="0"/>
                      <a:pt x="250" y="5"/>
                      <a:pt x="219" y="15"/>
                    </a:cubicBezTo>
                    <a:cubicBezTo>
                      <a:pt x="0" y="84"/>
                      <a:pt x="20" y="263"/>
                      <a:pt x="53" y="496"/>
                    </a:cubicBezTo>
                    <a:cubicBezTo>
                      <a:pt x="73" y="489"/>
                      <a:pt x="94" y="486"/>
                      <a:pt x="114" y="486"/>
                    </a:cubicBezTo>
                    <a:cubicBezTo>
                      <a:pt x="239" y="486"/>
                      <a:pt x="352" y="600"/>
                      <a:pt x="479" y="600"/>
                    </a:cubicBezTo>
                    <a:cubicBezTo>
                      <a:pt x="531" y="600"/>
                      <a:pt x="586" y="581"/>
                      <a:pt x="644" y="526"/>
                    </a:cubicBezTo>
                    <a:cubicBezTo>
                      <a:pt x="747" y="430"/>
                      <a:pt x="647" y="320"/>
                      <a:pt x="591" y="231"/>
                    </a:cubicBezTo>
                    <a:cubicBezTo>
                      <a:pt x="519" y="117"/>
                      <a:pt x="440" y="0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" name="Google Shape;50;p4"/>
            <p:cNvSpPr/>
            <p:nvPr/>
          </p:nvSpPr>
          <p:spPr>
            <a:xfrm rot="3566524">
              <a:off x="-831694" y="3531415"/>
              <a:ext cx="3103394" cy="1226878"/>
            </a:xfrm>
            <a:custGeom>
              <a:rect b="b" l="l" r="r" t="t"/>
              <a:pathLst>
                <a:path extrusionOk="0" h="49076" w="124138">
                  <a:moveTo>
                    <a:pt x="124106" y="1"/>
                  </a:moveTo>
                  <a:lnTo>
                    <a:pt x="123857" y="2"/>
                  </a:lnTo>
                  <a:cubicBezTo>
                    <a:pt x="123886" y="4910"/>
                    <a:pt x="120994" y="9749"/>
                    <a:pt x="116660" y="12049"/>
                  </a:cubicBezTo>
                  <a:cubicBezTo>
                    <a:pt x="115776" y="12519"/>
                    <a:pt x="114824" y="12894"/>
                    <a:pt x="113903" y="13260"/>
                  </a:cubicBezTo>
                  <a:cubicBezTo>
                    <a:pt x="113005" y="13617"/>
                    <a:pt x="112073" y="13983"/>
                    <a:pt x="111200" y="14442"/>
                  </a:cubicBezTo>
                  <a:cubicBezTo>
                    <a:pt x="105054" y="17652"/>
                    <a:pt x="103273" y="23996"/>
                    <a:pt x="101554" y="30133"/>
                  </a:cubicBezTo>
                  <a:cubicBezTo>
                    <a:pt x="99950" y="35855"/>
                    <a:pt x="98290" y="41772"/>
                    <a:pt x="93127" y="45291"/>
                  </a:cubicBezTo>
                  <a:cubicBezTo>
                    <a:pt x="89656" y="47655"/>
                    <a:pt x="86237" y="48835"/>
                    <a:pt x="82815" y="48835"/>
                  </a:cubicBezTo>
                  <a:cubicBezTo>
                    <a:pt x="79912" y="48835"/>
                    <a:pt x="77007" y="47985"/>
                    <a:pt x="74066" y="46286"/>
                  </a:cubicBezTo>
                  <a:cubicBezTo>
                    <a:pt x="68472" y="43055"/>
                    <a:pt x="63532" y="37229"/>
                    <a:pt x="59170" y="32085"/>
                  </a:cubicBezTo>
                  <a:cubicBezTo>
                    <a:pt x="58088" y="30809"/>
                    <a:pt x="57064" y="29606"/>
                    <a:pt x="56052" y="28457"/>
                  </a:cubicBezTo>
                  <a:cubicBezTo>
                    <a:pt x="48334" y="19719"/>
                    <a:pt x="39183" y="14551"/>
                    <a:pt x="28856" y="13095"/>
                  </a:cubicBezTo>
                  <a:cubicBezTo>
                    <a:pt x="27553" y="12913"/>
                    <a:pt x="26235" y="12822"/>
                    <a:pt x="24911" y="12822"/>
                  </a:cubicBezTo>
                  <a:cubicBezTo>
                    <a:pt x="20841" y="12822"/>
                    <a:pt x="16716" y="13681"/>
                    <a:pt x="12796" y="15366"/>
                  </a:cubicBezTo>
                  <a:cubicBezTo>
                    <a:pt x="7637" y="17581"/>
                    <a:pt x="3212" y="21054"/>
                    <a:pt x="0" y="25408"/>
                  </a:cubicBezTo>
                  <a:lnTo>
                    <a:pt x="202" y="25556"/>
                  </a:lnTo>
                  <a:cubicBezTo>
                    <a:pt x="5919" y="17807"/>
                    <a:pt x="15517" y="13077"/>
                    <a:pt x="24981" y="13077"/>
                  </a:cubicBezTo>
                  <a:cubicBezTo>
                    <a:pt x="26267" y="13077"/>
                    <a:pt x="27550" y="13164"/>
                    <a:pt x="28821" y="13343"/>
                  </a:cubicBezTo>
                  <a:cubicBezTo>
                    <a:pt x="39089" y="14787"/>
                    <a:pt x="48186" y="19928"/>
                    <a:pt x="55864" y="28622"/>
                  </a:cubicBezTo>
                  <a:cubicBezTo>
                    <a:pt x="56877" y="29765"/>
                    <a:pt x="57898" y="30970"/>
                    <a:pt x="58979" y="32246"/>
                  </a:cubicBezTo>
                  <a:cubicBezTo>
                    <a:pt x="65520" y="39958"/>
                    <a:pt x="73250" y="49076"/>
                    <a:pt x="82825" y="49076"/>
                  </a:cubicBezTo>
                  <a:cubicBezTo>
                    <a:pt x="82826" y="49076"/>
                    <a:pt x="82827" y="49076"/>
                    <a:pt x="82828" y="49076"/>
                  </a:cubicBezTo>
                  <a:cubicBezTo>
                    <a:pt x="86084" y="49074"/>
                    <a:pt x="89559" y="48018"/>
                    <a:pt x="93266" y="45494"/>
                  </a:cubicBezTo>
                  <a:cubicBezTo>
                    <a:pt x="98506" y="41924"/>
                    <a:pt x="100180" y="35964"/>
                    <a:pt x="101794" y="30197"/>
                  </a:cubicBezTo>
                  <a:cubicBezTo>
                    <a:pt x="103578" y="23833"/>
                    <a:pt x="105265" y="17820"/>
                    <a:pt x="111315" y="14662"/>
                  </a:cubicBezTo>
                  <a:cubicBezTo>
                    <a:pt x="112176" y="14210"/>
                    <a:pt x="113101" y="13844"/>
                    <a:pt x="113996" y="13491"/>
                  </a:cubicBezTo>
                  <a:cubicBezTo>
                    <a:pt x="114922" y="13123"/>
                    <a:pt x="115882" y="12744"/>
                    <a:pt x="116779" y="12269"/>
                  </a:cubicBezTo>
                  <a:cubicBezTo>
                    <a:pt x="121194" y="9928"/>
                    <a:pt x="124138" y="4997"/>
                    <a:pt x="124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" name="Google Shape;51;p4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4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2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5"/>
          <p:cNvGrpSpPr/>
          <p:nvPr/>
        </p:nvGrpSpPr>
        <p:grpSpPr>
          <a:xfrm>
            <a:off x="-2036487" y="-237000"/>
            <a:ext cx="11927563" cy="6153500"/>
            <a:chOff x="-2036487" y="-237000"/>
            <a:chExt cx="11927563" cy="6153500"/>
          </a:xfrm>
        </p:grpSpPr>
        <p:sp>
          <p:nvSpPr>
            <p:cNvPr id="55" name="Google Shape;55;p5"/>
            <p:cNvSpPr/>
            <p:nvPr/>
          </p:nvSpPr>
          <p:spPr>
            <a:xfrm>
              <a:off x="7363641" y="4495768"/>
              <a:ext cx="1840856" cy="733229"/>
            </a:xfrm>
            <a:custGeom>
              <a:rect b="b" l="l" r="r" t="t"/>
              <a:pathLst>
                <a:path extrusionOk="0" h="19404" w="48716">
                  <a:moveTo>
                    <a:pt x="48716" y="1"/>
                  </a:moveTo>
                  <a:cubicBezTo>
                    <a:pt x="44289" y="3195"/>
                    <a:pt x="39621" y="6196"/>
                    <a:pt x="34287" y="7162"/>
                  </a:cubicBezTo>
                  <a:cubicBezTo>
                    <a:pt x="32093" y="7559"/>
                    <a:pt x="29864" y="7596"/>
                    <a:pt x="27630" y="7596"/>
                  </a:cubicBezTo>
                  <a:cubicBezTo>
                    <a:pt x="27116" y="7596"/>
                    <a:pt x="26601" y="7594"/>
                    <a:pt x="26086" y="7594"/>
                  </a:cubicBezTo>
                  <a:cubicBezTo>
                    <a:pt x="25138" y="7594"/>
                    <a:pt x="24189" y="7601"/>
                    <a:pt x="23243" y="7639"/>
                  </a:cubicBezTo>
                  <a:cubicBezTo>
                    <a:pt x="15993" y="7930"/>
                    <a:pt x="8624" y="10235"/>
                    <a:pt x="3302" y="15164"/>
                  </a:cubicBezTo>
                  <a:cubicBezTo>
                    <a:pt x="1979" y="16389"/>
                    <a:pt x="783" y="17780"/>
                    <a:pt x="0" y="19403"/>
                  </a:cubicBezTo>
                  <a:lnTo>
                    <a:pt x="48716" y="19310"/>
                  </a:lnTo>
                  <a:lnTo>
                    <a:pt x="487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 flipH="1" rot="-5400000">
              <a:off x="-38077" y="-114329"/>
              <a:ext cx="288517" cy="364777"/>
            </a:xfrm>
            <a:custGeom>
              <a:rect b="b" l="l" r="r" t="t"/>
              <a:pathLst>
                <a:path extrusionOk="0" h="5740" w="4540">
                  <a:moveTo>
                    <a:pt x="4217" y="0"/>
                  </a:moveTo>
                  <a:cubicBezTo>
                    <a:pt x="4454" y="1466"/>
                    <a:pt x="4405" y="3034"/>
                    <a:pt x="3377" y="4181"/>
                  </a:cubicBezTo>
                  <a:cubicBezTo>
                    <a:pt x="2821" y="4794"/>
                    <a:pt x="2054" y="5140"/>
                    <a:pt x="1266" y="5348"/>
                  </a:cubicBezTo>
                  <a:cubicBezTo>
                    <a:pt x="850" y="5459"/>
                    <a:pt x="424" y="5520"/>
                    <a:pt x="0" y="5581"/>
                  </a:cubicBezTo>
                  <a:lnTo>
                    <a:pt x="0" y="5740"/>
                  </a:lnTo>
                  <a:cubicBezTo>
                    <a:pt x="62" y="5732"/>
                    <a:pt x="119" y="5724"/>
                    <a:pt x="176" y="5715"/>
                  </a:cubicBezTo>
                  <a:cubicBezTo>
                    <a:pt x="584" y="5655"/>
                    <a:pt x="988" y="5577"/>
                    <a:pt x="1385" y="5471"/>
                  </a:cubicBezTo>
                  <a:cubicBezTo>
                    <a:pt x="2148" y="5259"/>
                    <a:pt x="2891" y="4916"/>
                    <a:pt x="3437" y="4328"/>
                  </a:cubicBezTo>
                  <a:cubicBezTo>
                    <a:pt x="4006" y="3724"/>
                    <a:pt x="4324" y="2923"/>
                    <a:pt x="4438" y="2111"/>
                  </a:cubicBezTo>
                  <a:cubicBezTo>
                    <a:pt x="4540" y="1408"/>
                    <a:pt x="4491" y="698"/>
                    <a:pt x="43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 flipH="1" rot="-5400000">
              <a:off x="-43161" y="-109245"/>
              <a:ext cx="508845" cy="574937"/>
            </a:xfrm>
            <a:custGeom>
              <a:rect b="b" l="l" r="r" t="t"/>
              <a:pathLst>
                <a:path extrusionOk="0" h="9047" w="8007">
                  <a:moveTo>
                    <a:pt x="7467" y="0"/>
                  </a:moveTo>
                  <a:cubicBezTo>
                    <a:pt x="7712" y="865"/>
                    <a:pt x="7822" y="1768"/>
                    <a:pt x="7782" y="2666"/>
                  </a:cubicBezTo>
                  <a:cubicBezTo>
                    <a:pt x="7724" y="3842"/>
                    <a:pt x="7394" y="5026"/>
                    <a:pt x="6695" y="5989"/>
                  </a:cubicBezTo>
                  <a:cubicBezTo>
                    <a:pt x="5896" y="7091"/>
                    <a:pt x="4679" y="7716"/>
                    <a:pt x="3401" y="8100"/>
                  </a:cubicBezTo>
                  <a:cubicBezTo>
                    <a:pt x="2286" y="8434"/>
                    <a:pt x="1127" y="8606"/>
                    <a:pt x="0" y="8892"/>
                  </a:cubicBezTo>
                  <a:lnTo>
                    <a:pt x="0" y="9047"/>
                  </a:lnTo>
                  <a:cubicBezTo>
                    <a:pt x="1082" y="8770"/>
                    <a:pt x="2193" y="8598"/>
                    <a:pt x="3266" y="8291"/>
                  </a:cubicBezTo>
                  <a:cubicBezTo>
                    <a:pt x="4540" y="7933"/>
                    <a:pt x="5781" y="7353"/>
                    <a:pt x="6634" y="6307"/>
                  </a:cubicBezTo>
                  <a:cubicBezTo>
                    <a:pt x="7381" y="5397"/>
                    <a:pt x="7782" y="4250"/>
                    <a:pt x="7900" y="3087"/>
                  </a:cubicBezTo>
                  <a:cubicBezTo>
                    <a:pt x="8006" y="2054"/>
                    <a:pt x="7900" y="1001"/>
                    <a:pt x="762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 flipH="1" rot="-5400000">
              <a:off x="-23810" y="-128596"/>
              <a:ext cx="733240" cy="838034"/>
            </a:xfrm>
            <a:custGeom>
              <a:rect b="b" l="l" r="r" t="t"/>
              <a:pathLst>
                <a:path extrusionOk="0" h="13187" w="11538">
                  <a:moveTo>
                    <a:pt x="10565" y="0"/>
                  </a:moveTo>
                  <a:cubicBezTo>
                    <a:pt x="11129" y="1061"/>
                    <a:pt x="11349" y="2303"/>
                    <a:pt x="11256" y="3503"/>
                  </a:cubicBezTo>
                  <a:cubicBezTo>
                    <a:pt x="11117" y="5259"/>
                    <a:pt x="10284" y="6879"/>
                    <a:pt x="9125" y="8182"/>
                  </a:cubicBezTo>
                  <a:cubicBezTo>
                    <a:pt x="7871" y="9586"/>
                    <a:pt x="6271" y="10611"/>
                    <a:pt x="4573" y="11390"/>
                  </a:cubicBezTo>
                  <a:cubicBezTo>
                    <a:pt x="3642" y="11815"/>
                    <a:pt x="2678" y="12170"/>
                    <a:pt x="1707" y="12497"/>
                  </a:cubicBezTo>
                  <a:cubicBezTo>
                    <a:pt x="1144" y="12685"/>
                    <a:pt x="571" y="12852"/>
                    <a:pt x="0" y="13032"/>
                  </a:cubicBezTo>
                  <a:lnTo>
                    <a:pt x="0" y="13186"/>
                  </a:lnTo>
                  <a:cubicBezTo>
                    <a:pt x="539" y="13019"/>
                    <a:pt x="1082" y="12856"/>
                    <a:pt x="1621" y="12681"/>
                  </a:cubicBezTo>
                  <a:cubicBezTo>
                    <a:pt x="2576" y="12366"/>
                    <a:pt x="3524" y="12023"/>
                    <a:pt x="4442" y="11611"/>
                  </a:cubicBezTo>
                  <a:cubicBezTo>
                    <a:pt x="6156" y="10848"/>
                    <a:pt x="7782" y="9843"/>
                    <a:pt x="9071" y="8459"/>
                  </a:cubicBezTo>
                  <a:cubicBezTo>
                    <a:pt x="10243" y="7202"/>
                    <a:pt x="11125" y="5638"/>
                    <a:pt x="11358" y="3916"/>
                  </a:cubicBezTo>
                  <a:cubicBezTo>
                    <a:pt x="11537" y="2593"/>
                    <a:pt x="11349" y="1193"/>
                    <a:pt x="1073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-2036487" y="4250975"/>
              <a:ext cx="3362050" cy="1665525"/>
            </a:xfrm>
            <a:custGeom>
              <a:rect b="b" l="l" r="r" t="t"/>
              <a:pathLst>
                <a:path extrusionOk="0" h="66621" w="134482">
                  <a:moveTo>
                    <a:pt x="51432" y="0"/>
                  </a:moveTo>
                  <a:cubicBezTo>
                    <a:pt x="43021" y="0"/>
                    <a:pt x="34599" y="2193"/>
                    <a:pt x="26846" y="6228"/>
                  </a:cubicBezTo>
                  <a:cubicBezTo>
                    <a:pt x="24151" y="7632"/>
                    <a:pt x="21536" y="9257"/>
                    <a:pt x="19034" y="11095"/>
                  </a:cubicBezTo>
                  <a:cubicBezTo>
                    <a:pt x="13567" y="15093"/>
                    <a:pt x="8236" y="20185"/>
                    <a:pt x="4689" y="25995"/>
                  </a:cubicBezTo>
                  <a:cubicBezTo>
                    <a:pt x="1603" y="31052"/>
                    <a:pt x="0" y="37324"/>
                    <a:pt x="1751" y="42982"/>
                  </a:cubicBezTo>
                  <a:cubicBezTo>
                    <a:pt x="3045" y="47161"/>
                    <a:pt x="6046" y="50642"/>
                    <a:pt x="9539" y="53275"/>
                  </a:cubicBezTo>
                  <a:cubicBezTo>
                    <a:pt x="15419" y="57704"/>
                    <a:pt x="21911" y="60189"/>
                    <a:pt x="29104" y="61374"/>
                  </a:cubicBezTo>
                  <a:cubicBezTo>
                    <a:pt x="37277" y="62722"/>
                    <a:pt x="45485" y="63861"/>
                    <a:pt x="53715" y="64791"/>
                  </a:cubicBezTo>
                  <a:cubicBezTo>
                    <a:pt x="63141" y="65856"/>
                    <a:pt x="72739" y="66621"/>
                    <a:pt x="82278" y="66621"/>
                  </a:cubicBezTo>
                  <a:cubicBezTo>
                    <a:pt x="97759" y="66621"/>
                    <a:pt x="113082" y="64606"/>
                    <a:pt x="127252" y="58584"/>
                  </a:cubicBezTo>
                  <a:cubicBezTo>
                    <a:pt x="130193" y="57334"/>
                    <a:pt x="133381" y="55548"/>
                    <a:pt x="134141" y="52443"/>
                  </a:cubicBezTo>
                  <a:cubicBezTo>
                    <a:pt x="134481" y="51051"/>
                    <a:pt x="134267" y="49570"/>
                    <a:pt x="133781" y="48224"/>
                  </a:cubicBezTo>
                  <a:cubicBezTo>
                    <a:pt x="132939" y="45887"/>
                    <a:pt x="131286" y="43851"/>
                    <a:pt x="129173" y="42551"/>
                  </a:cubicBezTo>
                  <a:cubicBezTo>
                    <a:pt x="127124" y="41292"/>
                    <a:pt x="124735" y="40739"/>
                    <a:pt x="122424" y="40079"/>
                  </a:cubicBezTo>
                  <a:cubicBezTo>
                    <a:pt x="112093" y="37124"/>
                    <a:pt x="102142" y="31607"/>
                    <a:pt x="94505" y="23996"/>
                  </a:cubicBezTo>
                  <a:cubicBezTo>
                    <a:pt x="88960" y="18469"/>
                    <a:pt x="84319" y="12523"/>
                    <a:pt x="77717" y="8066"/>
                  </a:cubicBezTo>
                  <a:cubicBezTo>
                    <a:pt x="69533" y="2543"/>
                    <a:pt x="60489" y="0"/>
                    <a:pt x="5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1532450" y="4771213"/>
              <a:ext cx="73575" cy="61300"/>
            </a:xfrm>
            <a:custGeom>
              <a:rect b="b" l="l" r="r" t="t"/>
              <a:pathLst>
                <a:path extrusionOk="0" h="2452" w="2943">
                  <a:moveTo>
                    <a:pt x="2023" y="1"/>
                  </a:moveTo>
                  <a:cubicBezTo>
                    <a:pt x="1550" y="1"/>
                    <a:pt x="1000" y="327"/>
                    <a:pt x="659" y="892"/>
                  </a:cubicBezTo>
                  <a:cubicBezTo>
                    <a:pt x="1" y="1986"/>
                    <a:pt x="559" y="2451"/>
                    <a:pt x="1287" y="2451"/>
                  </a:cubicBezTo>
                  <a:cubicBezTo>
                    <a:pt x="2018" y="2451"/>
                    <a:pt x="2920" y="1981"/>
                    <a:pt x="2932" y="1206"/>
                  </a:cubicBezTo>
                  <a:cubicBezTo>
                    <a:pt x="2942" y="368"/>
                    <a:pt x="2526" y="1"/>
                    <a:pt x="20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>
              <a:off x="1812900" y="4680975"/>
              <a:ext cx="290125" cy="241775"/>
            </a:xfrm>
            <a:custGeom>
              <a:rect b="b" l="l" r="r" t="t"/>
              <a:pathLst>
                <a:path extrusionOk="0" h="9671" w="11605">
                  <a:moveTo>
                    <a:pt x="7983" y="1"/>
                  </a:moveTo>
                  <a:cubicBezTo>
                    <a:pt x="6115" y="1"/>
                    <a:pt x="3945" y="1289"/>
                    <a:pt x="2601" y="3519"/>
                  </a:cubicBezTo>
                  <a:cubicBezTo>
                    <a:pt x="0" y="7835"/>
                    <a:pt x="2201" y="9671"/>
                    <a:pt x="5072" y="9671"/>
                  </a:cubicBezTo>
                  <a:cubicBezTo>
                    <a:pt x="7958" y="9671"/>
                    <a:pt x="11521" y="7815"/>
                    <a:pt x="11562" y="4760"/>
                  </a:cubicBezTo>
                  <a:cubicBezTo>
                    <a:pt x="11605" y="1449"/>
                    <a:pt x="9963" y="1"/>
                    <a:pt x="79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 rot="-2700000">
              <a:off x="-1347601" y="1706885"/>
              <a:ext cx="2907575" cy="2189225"/>
            </a:xfrm>
            <a:custGeom>
              <a:rect b="b" l="l" r="r" t="t"/>
              <a:pathLst>
                <a:path extrusionOk="0" h="68671" w="91204">
                  <a:moveTo>
                    <a:pt x="56246" y="0"/>
                  </a:moveTo>
                  <a:cubicBezTo>
                    <a:pt x="46995" y="0"/>
                    <a:pt x="37746" y="803"/>
                    <a:pt x="28633" y="2401"/>
                  </a:cubicBezTo>
                  <a:cubicBezTo>
                    <a:pt x="21361" y="3677"/>
                    <a:pt x="13674" y="5750"/>
                    <a:pt x="8867" y="11358"/>
                  </a:cubicBezTo>
                  <a:cubicBezTo>
                    <a:pt x="5768" y="14973"/>
                    <a:pt x="4241" y="19657"/>
                    <a:pt x="3113" y="24285"/>
                  </a:cubicBezTo>
                  <a:cubicBezTo>
                    <a:pt x="2016" y="28780"/>
                    <a:pt x="1229" y="33352"/>
                    <a:pt x="755" y="37953"/>
                  </a:cubicBezTo>
                  <a:cubicBezTo>
                    <a:pt x="1" y="45270"/>
                    <a:pt x="1016" y="51523"/>
                    <a:pt x="5237" y="57599"/>
                  </a:cubicBezTo>
                  <a:cubicBezTo>
                    <a:pt x="9588" y="63865"/>
                    <a:pt x="17019" y="68447"/>
                    <a:pt x="24726" y="68664"/>
                  </a:cubicBezTo>
                  <a:cubicBezTo>
                    <a:pt x="24894" y="68668"/>
                    <a:pt x="25062" y="68671"/>
                    <a:pt x="25231" y="68671"/>
                  </a:cubicBezTo>
                  <a:cubicBezTo>
                    <a:pt x="30937" y="68671"/>
                    <a:pt x="36669" y="66004"/>
                    <a:pt x="40303" y="61708"/>
                  </a:cubicBezTo>
                  <a:cubicBezTo>
                    <a:pt x="41924" y="59788"/>
                    <a:pt x="43128" y="57543"/>
                    <a:pt x="43727" y="55066"/>
                  </a:cubicBezTo>
                  <a:cubicBezTo>
                    <a:pt x="44361" y="52438"/>
                    <a:pt x="44332" y="49702"/>
                    <a:pt x="44354" y="46997"/>
                  </a:cubicBezTo>
                  <a:cubicBezTo>
                    <a:pt x="44393" y="41853"/>
                    <a:pt x="44992" y="35973"/>
                    <a:pt x="49154" y="32948"/>
                  </a:cubicBezTo>
                  <a:cubicBezTo>
                    <a:pt x="52116" y="30793"/>
                    <a:pt x="56593" y="30355"/>
                    <a:pt x="58196" y="27062"/>
                  </a:cubicBezTo>
                  <a:cubicBezTo>
                    <a:pt x="59303" y="24788"/>
                    <a:pt x="59697" y="22486"/>
                    <a:pt x="62467" y="21600"/>
                  </a:cubicBezTo>
                  <a:cubicBezTo>
                    <a:pt x="63291" y="21337"/>
                    <a:pt x="64180" y="21254"/>
                    <a:pt x="65096" y="21254"/>
                  </a:cubicBezTo>
                  <a:cubicBezTo>
                    <a:pt x="66680" y="21254"/>
                    <a:pt x="68346" y="21503"/>
                    <a:pt x="69893" y="21503"/>
                  </a:cubicBezTo>
                  <a:cubicBezTo>
                    <a:pt x="70242" y="21503"/>
                    <a:pt x="70585" y="21490"/>
                    <a:pt x="70919" y="21459"/>
                  </a:cubicBezTo>
                  <a:cubicBezTo>
                    <a:pt x="77125" y="20888"/>
                    <a:pt x="83114" y="18092"/>
                    <a:pt x="87503" y="13664"/>
                  </a:cubicBezTo>
                  <a:cubicBezTo>
                    <a:pt x="88933" y="12224"/>
                    <a:pt x="90229" y="10552"/>
                    <a:pt x="90717" y="8583"/>
                  </a:cubicBezTo>
                  <a:cubicBezTo>
                    <a:pt x="91203" y="6615"/>
                    <a:pt x="90710" y="4299"/>
                    <a:pt x="89095" y="3069"/>
                  </a:cubicBezTo>
                  <a:cubicBezTo>
                    <a:pt x="88252" y="2425"/>
                    <a:pt x="87200" y="2133"/>
                    <a:pt x="86170" y="1887"/>
                  </a:cubicBezTo>
                  <a:cubicBezTo>
                    <a:pt x="80745" y="599"/>
                    <a:pt x="74761" y="978"/>
                    <a:pt x="69177" y="525"/>
                  </a:cubicBezTo>
                  <a:cubicBezTo>
                    <a:pt x="64876" y="175"/>
                    <a:pt x="60561" y="0"/>
                    <a:pt x="5624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rot="8225514">
              <a:off x="2477630" y="4890851"/>
              <a:ext cx="466194" cy="508823"/>
            </a:xfrm>
            <a:custGeom>
              <a:rect b="b" l="l" r="r" t="t"/>
              <a:pathLst>
                <a:path extrusionOk="0" h="30019" w="27504">
                  <a:moveTo>
                    <a:pt x="12111" y="0"/>
                  </a:moveTo>
                  <a:cubicBezTo>
                    <a:pt x="11000" y="0"/>
                    <a:pt x="9863" y="292"/>
                    <a:pt x="8793" y="877"/>
                  </a:cubicBezTo>
                  <a:cubicBezTo>
                    <a:pt x="7511" y="1578"/>
                    <a:pt x="6715" y="2780"/>
                    <a:pt x="6402" y="4181"/>
                  </a:cubicBezTo>
                  <a:cubicBezTo>
                    <a:pt x="5143" y="9849"/>
                    <a:pt x="1" y="16618"/>
                    <a:pt x="3240" y="22241"/>
                  </a:cubicBezTo>
                  <a:cubicBezTo>
                    <a:pt x="5203" y="25648"/>
                    <a:pt x="9419" y="30018"/>
                    <a:pt x="13735" y="30018"/>
                  </a:cubicBezTo>
                  <a:cubicBezTo>
                    <a:pt x="13810" y="30018"/>
                    <a:pt x="13885" y="30017"/>
                    <a:pt x="13961" y="30014"/>
                  </a:cubicBezTo>
                  <a:cubicBezTo>
                    <a:pt x="16307" y="29931"/>
                    <a:pt x="18646" y="29580"/>
                    <a:pt x="20913" y="28969"/>
                  </a:cubicBezTo>
                  <a:cubicBezTo>
                    <a:pt x="22783" y="28468"/>
                    <a:pt x="24772" y="27647"/>
                    <a:pt x="25645" y="25919"/>
                  </a:cubicBezTo>
                  <a:cubicBezTo>
                    <a:pt x="27503" y="22241"/>
                    <a:pt x="24741" y="19168"/>
                    <a:pt x="22193" y="16100"/>
                  </a:cubicBezTo>
                  <a:cubicBezTo>
                    <a:pt x="20675" y="14271"/>
                    <a:pt x="19231" y="12448"/>
                    <a:pt x="18887" y="10499"/>
                  </a:cubicBezTo>
                  <a:cubicBezTo>
                    <a:pt x="18388" y="7678"/>
                    <a:pt x="18911" y="4803"/>
                    <a:pt x="16979" y="2388"/>
                  </a:cubicBezTo>
                  <a:cubicBezTo>
                    <a:pt x="15706" y="796"/>
                    <a:pt x="13944" y="0"/>
                    <a:pt x="121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 flipH="1">
              <a:off x="8142075" y="-237000"/>
              <a:ext cx="1749000" cy="1781625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5"/>
            <p:cNvSpPr/>
            <p:nvPr/>
          </p:nvSpPr>
          <p:spPr>
            <a:xfrm>
              <a:off x="4095875" y="4439275"/>
              <a:ext cx="687886" cy="573249"/>
            </a:xfrm>
            <a:custGeom>
              <a:rect b="b" l="l" r="r" t="t"/>
              <a:pathLst>
                <a:path extrusionOk="0" h="9671" w="11605">
                  <a:moveTo>
                    <a:pt x="7983" y="1"/>
                  </a:moveTo>
                  <a:cubicBezTo>
                    <a:pt x="6115" y="1"/>
                    <a:pt x="3945" y="1289"/>
                    <a:pt x="2601" y="3519"/>
                  </a:cubicBezTo>
                  <a:cubicBezTo>
                    <a:pt x="0" y="7835"/>
                    <a:pt x="2201" y="9671"/>
                    <a:pt x="5072" y="9671"/>
                  </a:cubicBezTo>
                  <a:cubicBezTo>
                    <a:pt x="7958" y="9671"/>
                    <a:pt x="11521" y="7815"/>
                    <a:pt x="11562" y="4760"/>
                  </a:cubicBezTo>
                  <a:cubicBezTo>
                    <a:pt x="11605" y="1449"/>
                    <a:pt x="9963" y="1"/>
                    <a:pt x="798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5"/>
          <p:cNvSpPr txBox="1"/>
          <p:nvPr>
            <p:ph idx="1" type="subTitle"/>
          </p:nvPr>
        </p:nvSpPr>
        <p:spPr>
          <a:xfrm>
            <a:off x="4698300" y="3566475"/>
            <a:ext cx="3725700" cy="10371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"/>
          <p:cNvSpPr txBox="1"/>
          <p:nvPr>
            <p:ph idx="2" type="subTitle"/>
          </p:nvPr>
        </p:nvSpPr>
        <p:spPr>
          <a:xfrm>
            <a:off x="4698300" y="1820471"/>
            <a:ext cx="3725700" cy="1021500"/>
          </a:xfrm>
          <a:prstGeom prst="rect">
            <a:avLst/>
          </a:prstGeom>
          <a:ln cap="flat" cmpd="sng" w="9525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5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9" name="Google Shape;69;p5"/>
          <p:cNvSpPr txBox="1"/>
          <p:nvPr>
            <p:ph idx="3" type="subTitle"/>
          </p:nvPr>
        </p:nvSpPr>
        <p:spPr>
          <a:xfrm>
            <a:off x="4698300" y="1237075"/>
            <a:ext cx="3725700" cy="5910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0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0" name="Google Shape;70;p5"/>
          <p:cNvSpPr txBox="1"/>
          <p:nvPr>
            <p:ph idx="4" type="subTitle"/>
          </p:nvPr>
        </p:nvSpPr>
        <p:spPr>
          <a:xfrm>
            <a:off x="4698300" y="2975677"/>
            <a:ext cx="3725700" cy="591000"/>
          </a:xfrm>
          <a:prstGeom prst="rect">
            <a:avLst/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 sz="2000"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oogle Shape;72;p6"/>
          <p:cNvGrpSpPr/>
          <p:nvPr/>
        </p:nvGrpSpPr>
        <p:grpSpPr>
          <a:xfrm>
            <a:off x="-1603775" y="2"/>
            <a:ext cx="11464067" cy="5870805"/>
            <a:chOff x="-1603775" y="2"/>
            <a:chExt cx="11464067" cy="5870805"/>
          </a:xfrm>
        </p:grpSpPr>
        <p:sp>
          <p:nvSpPr>
            <p:cNvPr id="73" name="Google Shape;73;p6"/>
            <p:cNvSpPr/>
            <p:nvPr/>
          </p:nvSpPr>
          <p:spPr>
            <a:xfrm>
              <a:off x="-1603775" y="4091175"/>
              <a:ext cx="3362050" cy="1665525"/>
            </a:xfrm>
            <a:custGeom>
              <a:rect b="b" l="l" r="r" t="t"/>
              <a:pathLst>
                <a:path extrusionOk="0" h="66621" w="134482">
                  <a:moveTo>
                    <a:pt x="51432" y="0"/>
                  </a:moveTo>
                  <a:cubicBezTo>
                    <a:pt x="43021" y="0"/>
                    <a:pt x="34599" y="2193"/>
                    <a:pt x="26846" y="6228"/>
                  </a:cubicBezTo>
                  <a:cubicBezTo>
                    <a:pt x="24151" y="7632"/>
                    <a:pt x="21536" y="9257"/>
                    <a:pt x="19034" y="11095"/>
                  </a:cubicBezTo>
                  <a:cubicBezTo>
                    <a:pt x="13567" y="15093"/>
                    <a:pt x="8236" y="20185"/>
                    <a:pt x="4689" y="25995"/>
                  </a:cubicBezTo>
                  <a:cubicBezTo>
                    <a:pt x="1603" y="31052"/>
                    <a:pt x="0" y="37324"/>
                    <a:pt x="1751" y="42982"/>
                  </a:cubicBezTo>
                  <a:cubicBezTo>
                    <a:pt x="3045" y="47161"/>
                    <a:pt x="6046" y="50642"/>
                    <a:pt x="9539" y="53275"/>
                  </a:cubicBezTo>
                  <a:cubicBezTo>
                    <a:pt x="15419" y="57704"/>
                    <a:pt x="21911" y="60189"/>
                    <a:pt x="29104" y="61374"/>
                  </a:cubicBezTo>
                  <a:cubicBezTo>
                    <a:pt x="37277" y="62722"/>
                    <a:pt x="45485" y="63861"/>
                    <a:pt x="53715" y="64791"/>
                  </a:cubicBezTo>
                  <a:cubicBezTo>
                    <a:pt x="63141" y="65856"/>
                    <a:pt x="72739" y="66621"/>
                    <a:pt x="82278" y="66621"/>
                  </a:cubicBezTo>
                  <a:cubicBezTo>
                    <a:pt x="97759" y="66621"/>
                    <a:pt x="113082" y="64606"/>
                    <a:pt x="127252" y="58584"/>
                  </a:cubicBezTo>
                  <a:cubicBezTo>
                    <a:pt x="130193" y="57334"/>
                    <a:pt x="133381" y="55548"/>
                    <a:pt x="134141" y="52443"/>
                  </a:cubicBezTo>
                  <a:cubicBezTo>
                    <a:pt x="134481" y="51051"/>
                    <a:pt x="134267" y="49570"/>
                    <a:pt x="133781" y="48224"/>
                  </a:cubicBezTo>
                  <a:cubicBezTo>
                    <a:pt x="132939" y="45887"/>
                    <a:pt x="131286" y="43851"/>
                    <a:pt x="129173" y="42551"/>
                  </a:cubicBezTo>
                  <a:cubicBezTo>
                    <a:pt x="127124" y="41292"/>
                    <a:pt x="124735" y="40739"/>
                    <a:pt x="122424" y="40079"/>
                  </a:cubicBezTo>
                  <a:cubicBezTo>
                    <a:pt x="112093" y="37124"/>
                    <a:pt x="102142" y="31607"/>
                    <a:pt x="94505" y="23996"/>
                  </a:cubicBezTo>
                  <a:cubicBezTo>
                    <a:pt x="88960" y="18469"/>
                    <a:pt x="84319" y="12523"/>
                    <a:pt x="77717" y="8066"/>
                  </a:cubicBezTo>
                  <a:cubicBezTo>
                    <a:pt x="69533" y="2543"/>
                    <a:pt x="60489" y="0"/>
                    <a:pt x="5143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6"/>
            <p:cNvSpPr/>
            <p:nvPr/>
          </p:nvSpPr>
          <p:spPr>
            <a:xfrm>
              <a:off x="8667600" y="1063275"/>
              <a:ext cx="695750" cy="588425"/>
            </a:xfrm>
            <a:custGeom>
              <a:rect b="b" l="l" r="r" t="t"/>
              <a:pathLst>
                <a:path extrusionOk="0" h="23537" w="27830">
                  <a:moveTo>
                    <a:pt x="17298" y="0"/>
                  </a:moveTo>
                  <a:cubicBezTo>
                    <a:pt x="14384" y="0"/>
                    <a:pt x="11355" y="1565"/>
                    <a:pt x="10215" y="4263"/>
                  </a:cubicBezTo>
                  <a:cubicBezTo>
                    <a:pt x="9067" y="6979"/>
                    <a:pt x="6990" y="6611"/>
                    <a:pt x="4625" y="7647"/>
                  </a:cubicBezTo>
                  <a:cubicBezTo>
                    <a:pt x="2959" y="8375"/>
                    <a:pt x="1386" y="9451"/>
                    <a:pt x="726" y="11215"/>
                  </a:cubicBezTo>
                  <a:cubicBezTo>
                    <a:pt x="1" y="13146"/>
                    <a:pt x="979" y="15440"/>
                    <a:pt x="2140" y="17005"/>
                  </a:cubicBezTo>
                  <a:cubicBezTo>
                    <a:pt x="4997" y="20853"/>
                    <a:pt x="9361" y="23010"/>
                    <a:pt x="14017" y="23450"/>
                  </a:cubicBezTo>
                  <a:cubicBezTo>
                    <a:pt x="14622" y="23508"/>
                    <a:pt x="15233" y="23537"/>
                    <a:pt x="15846" y="23537"/>
                  </a:cubicBezTo>
                  <a:cubicBezTo>
                    <a:pt x="16179" y="23537"/>
                    <a:pt x="16512" y="23528"/>
                    <a:pt x="16846" y="23511"/>
                  </a:cubicBezTo>
                  <a:cubicBezTo>
                    <a:pt x="18414" y="23430"/>
                    <a:pt x="20342" y="23086"/>
                    <a:pt x="21605" y="22071"/>
                  </a:cubicBezTo>
                  <a:cubicBezTo>
                    <a:pt x="22894" y="21034"/>
                    <a:pt x="22844" y="19262"/>
                    <a:pt x="23510" y="17874"/>
                  </a:cubicBezTo>
                  <a:cubicBezTo>
                    <a:pt x="23881" y="17099"/>
                    <a:pt x="24562" y="16489"/>
                    <a:pt x="25074" y="15777"/>
                  </a:cubicBezTo>
                  <a:cubicBezTo>
                    <a:pt x="26452" y="13867"/>
                    <a:pt x="27829" y="11289"/>
                    <a:pt x="27635" y="8858"/>
                  </a:cubicBezTo>
                  <a:cubicBezTo>
                    <a:pt x="27335" y="5106"/>
                    <a:pt x="22642" y="1118"/>
                    <a:pt x="19183" y="232"/>
                  </a:cubicBezTo>
                  <a:cubicBezTo>
                    <a:pt x="18574" y="76"/>
                    <a:pt x="17939" y="0"/>
                    <a:pt x="1729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6"/>
            <p:cNvSpPr/>
            <p:nvPr/>
          </p:nvSpPr>
          <p:spPr>
            <a:xfrm>
              <a:off x="8556075" y="1543200"/>
              <a:ext cx="184125" cy="134100"/>
            </a:xfrm>
            <a:custGeom>
              <a:rect b="b" l="l" r="r" t="t"/>
              <a:pathLst>
                <a:path extrusionOk="0" h="5364" w="7365">
                  <a:moveTo>
                    <a:pt x="4207" y="1"/>
                  </a:moveTo>
                  <a:cubicBezTo>
                    <a:pt x="3123" y="1"/>
                    <a:pt x="1986" y="345"/>
                    <a:pt x="1141" y="833"/>
                  </a:cubicBezTo>
                  <a:cubicBezTo>
                    <a:pt x="152" y="1397"/>
                    <a:pt x="0" y="2789"/>
                    <a:pt x="660" y="3667"/>
                  </a:cubicBezTo>
                  <a:cubicBezTo>
                    <a:pt x="1078" y="4224"/>
                    <a:pt x="1722" y="4573"/>
                    <a:pt x="2378" y="4808"/>
                  </a:cubicBezTo>
                  <a:cubicBezTo>
                    <a:pt x="3144" y="5084"/>
                    <a:pt x="3949" y="5364"/>
                    <a:pt x="4712" y="5364"/>
                  </a:cubicBezTo>
                  <a:cubicBezTo>
                    <a:pt x="5380" y="5364"/>
                    <a:pt x="6016" y="5150"/>
                    <a:pt x="6568" y="4531"/>
                  </a:cubicBezTo>
                  <a:cubicBezTo>
                    <a:pt x="7052" y="3983"/>
                    <a:pt x="7315" y="3255"/>
                    <a:pt x="7352" y="2525"/>
                  </a:cubicBezTo>
                  <a:cubicBezTo>
                    <a:pt x="7365" y="2247"/>
                    <a:pt x="7345" y="1964"/>
                    <a:pt x="7228" y="1711"/>
                  </a:cubicBezTo>
                  <a:cubicBezTo>
                    <a:pt x="6654" y="466"/>
                    <a:pt x="5466" y="1"/>
                    <a:pt x="420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6"/>
            <p:cNvSpPr/>
            <p:nvPr/>
          </p:nvSpPr>
          <p:spPr>
            <a:xfrm rot="-1156867">
              <a:off x="6641349" y="4165948"/>
              <a:ext cx="3103418" cy="1226887"/>
            </a:xfrm>
            <a:custGeom>
              <a:rect b="b" l="l" r="r" t="t"/>
              <a:pathLst>
                <a:path extrusionOk="0" h="49076" w="124138">
                  <a:moveTo>
                    <a:pt x="124106" y="1"/>
                  </a:moveTo>
                  <a:lnTo>
                    <a:pt x="123857" y="2"/>
                  </a:lnTo>
                  <a:cubicBezTo>
                    <a:pt x="123886" y="4910"/>
                    <a:pt x="120994" y="9749"/>
                    <a:pt x="116660" y="12049"/>
                  </a:cubicBezTo>
                  <a:cubicBezTo>
                    <a:pt x="115776" y="12519"/>
                    <a:pt x="114824" y="12894"/>
                    <a:pt x="113903" y="13260"/>
                  </a:cubicBezTo>
                  <a:cubicBezTo>
                    <a:pt x="113005" y="13617"/>
                    <a:pt x="112073" y="13983"/>
                    <a:pt x="111200" y="14442"/>
                  </a:cubicBezTo>
                  <a:cubicBezTo>
                    <a:pt x="105054" y="17652"/>
                    <a:pt x="103273" y="23996"/>
                    <a:pt x="101554" y="30133"/>
                  </a:cubicBezTo>
                  <a:cubicBezTo>
                    <a:pt x="99950" y="35855"/>
                    <a:pt x="98290" y="41772"/>
                    <a:pt x="93127" y="45291"/>
                  </a:cubicBezTo>
                  <a:cubicBezTo>
                    <a:pt x="89656" y="47655"/>
                    <a:pt x="86237" y="48835"/>
                    <a:pt x="82815" y="48835"/>
                  </a:cubicBezTo>
                  <a:cubicBezTo>
                    <a:pt x="79912" y="48835"/>
                    <a:pt x="77007" y="47985"/>
                    <a:pt x="74066" y="46286"/>
                  </a:cubicBezTo>
                  <a:cubicBezTo>
                    <a:pt x="68472" y="43055"/>
                    <a:pt x="63532" y="37229"/>
                    <a:pt x="59170" y="32085"/>
                  </a:cubicBezTo>
                  <a:cubicBezTo>
                    <a:pt x="58088" y="30809"/>
                    <a:pt x="57064" y="29606"/>
                    <a:pt x="56052" y="28457"/>
                  </a:cubicBezTo>
                  <a:cubicBezTo>
                    <a:pt x="48334" y="19719"/>
                    <a:pt x="39183" y="14551"/>
                    <a:pt x="28856" y="13095"/>
                  </a:cubicBezTo>
                  <a:cubicBezTo>
                    <a:pt x="27553" y="12913"/>
                    <a:pt x="26235" y="12822"/>
                    <a:pt x="24911" y="12822"/>
                  </a:cubicBezTo>
                  <a:cubicBezTo>
                    <a:pt x="20841" y="12822"/>
                    <a:pt x="16716" y="13681"/>
                    <a:pt x="12796" y="15366"/>
                  </a:cubicBezTo>
                  <a:cubicBezTo>
                    <a:pt x="7637" y="17581"/>
                    <a:pt x="3212" y="21054"/>
                    <a:pt x="0" y="25408"/>
                  </a:cubicBezTo>
                  <a:lnTo>
                    <a:pt x="202" y="25556"/>
                  </a:lnTo>
                  <a:cubicBezTo>
                    <a:pt x="5919" y="17807"/>
                    <a:pt x="15517" y="13077"/>
                    <a:pt x="24981" y="13077"/>
                  </a:cubicBezTo>
                  <a:cubicBezTo>
                    <a:pt x="26267" y="13077"/>
                    <a:pt x="27550" y="13164"/>
                    <a:pt x="28821" y="13343"/>
                  </a:cubicBezTo>
                  <a:cubicBezTo>
                    <a:pt x="39089" y="14787"/>
                    <a:pt x="48186" y="19928"/>
                    <a:pt x="55864" y="28622"/>
                  </a:cubicBezTo>
                  <a:cubicBezTo>
                    <a:pt x="56877" y="29765"/>
                    <a:pt x="57898" y="30970"/>
                    <a:pt x="58979" y="32246"/>
                  </a:cubicBezTo>
                  <a:cubicBezTo>
                    <a:pt x="65520" y="39958"/>
                    <a:pt x="73250" y="49076"/>
                    <a:pt x="82825" y="49076"/>
                  </a:cubicBezTo>
                  <a:cubicBezTo>
                    <a:pt x="82826" y="49076"/>
                    <a:pt x="82827" y="49076"/>
                    <a:pt x="82828" y="49076"/>
                  </a:cubicBezTo>
                  <a:cubicBezTo>
                    <a:pt x="86084" y="49074"/>
                    <a:pt x="89559" y="48018"/>
                    <a:pt x="93266" y="45494"/>
                  </a:cubicBezTo>
                  <a:cubicBezTo>
                    <a:pt x="98506" y="41924"/>
                    <a:pt x="100180" y="35964"/>
                    <a:pt x="101794" y="30197"/>
                  </a:cubicBezTo>
                  <a:cubicBezTo>
                    <a:pt x="103578" y="23833"/>
                    <a:pt x="105265" y="17820"/>
                    <a:pt x="111315" y="14662"/>
                  </a:cubicBezTo>
                  <a:cubicBezTo>
                    <a:pt x="112176" y="14210"/>
                    <a:pt x="113101" y="13844"/>
                    <a:pt x="113996" y="13491"/>
                  </a:cubicBezTo>
                  <a:cubicBezTo>
                    <a:pt x="114922" y="13123"/>
                    <a:pt x="115882" y="12744"/>
                    <a:pt x="116779" y="12269"/>
                  </a:cubicBezTo>
                  <a:cubicBezTo>
                    <a:pt x="121194" y="9928"/>
                    <a:pt x="124138" y="4997"/>
                    <a:pt x="124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6"/>
            <p:cNvSpPr/>
            <p:nvPr/>
          </p:nvSpPr>
          <p:spPr>
            <a:xfrm rot="-5400000">
              <a:off x="-335110" y="335106"/>
              <a:ext cx="1181851" cy="511642"/>
            </a:xfrm>
            <a:custGeom>
              <a:rect b="b" l="l" r="r" t="t"/>
              <a:pathLst>
                <a:path extrusionOk="0" h="6847" w="15816">
                  <a:moveTo>
                    <a:pt x="0" y="0"/>
                  </a:moveTo>
                  <a:cubicBezTo>
                    <a:pt x="1127" y="3927"/>
                    <a:pt x="5286" y="6846"/>
                    <a:pt x="10251" y="6846"/>
                  </a:cubicBezTo>
                  <a:cubicBezTo>
                    <a:pt x="12292" y="6846"/>
                    <a:pt x="14199" y="6352"/>
                    <a:pt x="15815" y="5495"/>
                  </a:cubicBezTo>
                  <a:lnTo>
                    <a:pt x="158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6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7"/>
          <p:cNvGrpSpPr/>
          <p:nvPr/>
        </p:nvGrpSpPr>
        <p:grpSpPr>
          <a:xfrm>
            <a:off x="-221600" y="-210475"/>
            <a:ext cx="9660144" cy="6787813"/>
            <a:chOff x="-221600" y="-210475"/>
            <a:chExt cx="9660144" cy="6787813"/>
          </a:xfrm>
        </p:grpSpPr>
        <p:sp>
          <p:nvSpPr>
            <p:cNvPr id="81" name="Google Shape;81;p7"/>
            <p:cNvSpPr/>
            <p:nvPr/>
          </p:nvSpPr>
          <p:spPr>
            <a:xfrm rot="10800000">
              <a:off x="2" y="3719602"/>
              <a:ext cx="1617153" cy="1423903"/>
            </a:xfrm>
            <a:custGeom>
              <a:rect b="b" l="l" r="r" t="t"/>
              <a:pathLst>
                <a:path extrusionOk="0" h="29377" w="33364">
                  <a:moveTo>
                    <a:pt x="445" y="1"/>
                  </a:moveTo>
                  <a:cubicBezTo>
                    <a:pt x="302" y="1"/>
                    <a:pt x="151" y="22"/>
                    <a:pt x="0" y="45"/>
                  </a:cubicBezTo>
                  <a:cubicBezTo>
                    <a:pt x="20" y="45"/>
                    <a:pt x="40" y="45"/>
                    <a:pt x="59" y="45"/>
                  </a:cubicBezTo>
                  <a:cubicBezTo>
                    <a:pt x="1683" y="45"/>
                    <a:pt x="3286" y="753"/>
                    <a:pt x="4752" y="1516"/>
                  </a:cubicBezTo>
                  <a:cubicBezTo>
                    <a:pt x="6898" y="2634"/>
                    <a:pt x="8961" y="4198"/>
                    <a:pt x="9958" y="6476"/>
                  </a:cubicBezTo>
                  <a:cubicBezTo>
                    <a:pt x="11006" y="8877"/>
                    <a:pt x="10827" y="11635"/>
                    <a:pt x="10366" y="14155"/>
                  </a:cubicBezTo>
                  <a:cubicBezTo>
                    <a:pt x="9736" y="17630"/>
                    <a:pt x="8407" y="21398"/>
                    <a:pt x="9345" y="24936"/>
                  </a:cubicBezTo>
                  <a:cubicBezTo>
                    <a:pt x="10154" y="27972"/>
                    <a:pt x="12727" y="29102"/>
                    <a:pt x="15471" y="29102"/>
                  </a:cubicBezTo>
                  <a:cubicBezTo>
                    <a:pt x="16424" y="29102"/>
                    <a:pt x="17398" y="28965"/>
                    <a:pt x="18326" y="28725"/>
                  </a:cubicBezTo>
                  <a:cubicBezTo>
                    <a:pt x="21248" y="27969"/>
                    <a:pt x="24215" y="26353"/>
                    <a:pt x="27227" y="26353"/>
                  </a:cubicBezTo>
                  <a:cubicBezTo>
                    <a:pt x="28335" y="26353"/>
                    <a:pt x="29450" y="26572"/>
                    <a:pt x="30570" y="27134"/>
                  </a:cubicBezTo>
                  <a:cubicBezTo>
                    <a:pt x="31647" y="27674"/>
                    <a:pt x="32599" y="28449"/>
                    <a:pt x="33364" y="29377"/>
                  </a:cubicBezTo>
                  <a:lnTo>
                    <a:pt x="33364" y="10"/>
                  </a:lnTo>
                  <a:lnTo>
                    <a:pt x="596" y="10"/>
                  </a:lnTo>
                  <a:cubicBezTo>
                    <a:pt x="547" y="4"/>
                    <a:pt x="496" y="1"/>
                    <a:pt x="4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7"/>
            <p:cNvSpPr/>
            <p:nvPr/>
          </p:nvSpPr>
          <p:spPr>
            <a:xfrm rot="5400000">
              <a:off x="-69181" y="69183"/>
              <a:ext cx="1411547" cy="1273179"/>
            </a:xfrm>
            <a:custGeom>
              <a:rect b="b" l="l" r="r" t="t"/>
              <a:pathLst>
                <a:path extrusionOk="0" h="9321" w="10334">
                  <a:moveTo>
                    <a:pt x="421" y="1"/>
                  </a:moveTo>
                  <a:cubicBezTo>
                    <a:pt x="278" y="1"/>
                    <a:pt x="139" y="8"/>
                    <a:pt x="0" y="25"/>
                  </a:cubicBezTo>
                  <a:lnTo>
                    <a:pt x="0" y="9320"/>
                  </a:lnTo>
                  <a:lnTo>
                    <a:pt x="10325" y="9320"/>
                  </a:lnTo>
                  <a:cubicBezTo>
                    <a:pt x="10333" y="7928"/>
                    <a:pt x="10035" y="6573"/>
                    <a:pt x="9182" y="5393"/>
                  </a:cubicBezTo>
                  <a:cubicBezTo>
                    <a:pt x="8219" y="4058"/>
                    <a:pt x="6781" y="3217"/>
                    <a:pt x="5410" y="2364"/>
                  </a:cubicBezTo>
                  <a:cubicBezTo>
                    <a:pt x="4128" y="1563"/>
                    <a:pt x="2727" y="384"/>
                    <a:pt x="1213" y="82"/>
                  </a:cubicBezTo>
                  <a:cubicBezTo>
                    <a:pt x="939" y="25"/>
                    <a:pt x="674" y="1"/>
                    <a:pt x="42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3" name="Google Shape;83;p7"/>
            <p:cNvGrpSpPr/>
            <p:nvPr/>
          </p:nvGrpSpPr>
          <p:grpSpPr>
            <a:xfrm flipH="1" rot="10800000">
              <a:off x="8265291" y="-4130"/>
              <a:ext cx="878458" cy="750441"/>
              <a:chOff x="4137500" y="3664900"/>
              <a:chExt cx="1361950" cy="1163475"/>
            </a:xfrm>
          </p:grpSpPr>
          <p:sp>
            <p:nvSpPr>
              <p:cNvPr id="84" name="Google Shape;84;p7"/>
              <p:cNvSpPr/>
              <p:nvPr/>
            </p:nvSpPr>
            <p:spPr>
              <a:xfrm>
                <a:off x="5122425" y="4051825"/>
                <a:ext cx="376950" cy="776550"/>
              </a:xfrm>
              <a:custGeom>
                <a:rect b="b" l="l" r="r" t="t"/>
                <a:pathLst>
                  <a:path extrusionOk="0" h="31062" w="15078">
                    <a:moveTo>
                      <a:pt x="15077" y="1"/>
                    </a:moveTo>
                    <a:cubicBezTo>
                      <a:pt x="12971" y="1679"/>
                      <a:pt x="11020" y="3553"/>
                      <a:pt x="9286" y="5625"/>
                    </a:cubicBezTo>
                    <a:cubicBezTo>
                      <a:pt x="4726" y="11072"/>
                      <a:pt x="1700" y="17704"/>
                      <a:pt x="541" y="24709"/>
                    </a:cubicBezTo>
                    <a:cubicBezTo>
                      <a:pt x="192" y="26814"/>
                      <a:pt x="16" y="28937"/>
                      <a:pt x="1" y="31061"/>
                    </a:cubicBezTo>
                    <a:lnTo>
                      <a:pt x="711" y="31061"/>
                    </a:lnTo>
                    <a:cubicBezTo>
                      <a:pt x="748" y="25780"/>
                      <a:pt x="1836" y="20510"/>
                      <a:pt x="3921" y="15656"/>
                    </a:cubicBezTo>
                    <a:cubicBezTo>
                      <a:pt x="6388" y="9928"/>
                      <a:pt x="10267" y="4868"/>
                      <a:pt x="15077" y="912"/>
                    </a:cubicBezTo>
                    <a:lnTo>
                      <a:pt x="1507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7"/>
              <p:cNvSpPr/>
              <p:nvPr/>
            </p:nvSpPr>
            <p:spPr>
              <a:xfrm>
                <a:off x="5299775" y="4281625"/>
                <a:ext cx="199600" cy="546700"/>
              </a:xfrm>
              <a:custGeom>
                <a:rect b="b" l="l" r="r" t="t"/>
                <a:pathLst>
                  <a:path extrusionOk="0" h="21868" w="7984">
                    <a:moveTo>
                      <a:pt x="7983" y="0"/>
                    </a:moveTo>
                    <a:cubicBezTo>
                      <a:pt x="4455" y="4017"/>
                      <a:pt x="1840" y="8778"/>
                      <a:pt x="705" y="14179"/>
                    </a:cubicBezTo>
                    <a:cubicBezTo>
                      <a:pt x="174" y="16711"/>
                      <a:pt x="0" y="19298"/>
                      <a:pt x="201" y="21868"/>
                    </a:cubicBezTo>
                    <a:lnTo>
                      <a:pt x="914" y="21868"/>
                    </a:lnTo>
                    <a:cubicBezTo>
                      <a:pt x="506" y="16781"/>
                      <a:pt x="1660" y="11623"/>
                      <a:pt x="3965" y="7081"/>
                    </a:cubicBezTo>
                    <a:cubicBezTo>
                      <a:pt x="5062" y="4914"/>
                      <a:pt x="6430" y="2902"/>
                      <a:pt x="7983" y="1041"/>
                    </a:cubicBezTo>
                    <a:lnTo>
                      <a:pt x="798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6" name="Google Shape;86;p7"/>
              <p:cNvSpPr/>
              <p:nvPr/>
            </p:nvSpPr>
            <p:spPr>
              <a:xfrm>
                <a:off x="4734475" y="4719850"/>
                <a:ext cx="187625" cy="108525"/>
              </a:xfrm>
              <a:custGeom>
                <a:rect b="b" l="l" r="r" t="t"/>
                <a:pathLst>
                  <a:path extrusionOk="0" h="4341" w="7505">
                    <a:moveTo>
                      <a:pt x="5541" y="0"/>
                    </a:moveTo>
                    <a:cubicBezTo>
                      <a:pt x="4913" y="0"/>
                      <a:pt x="4340" y="387"/>
                      <a:pt x="3828" y="718"/>
                    </a:cubicBezTo>
                    <a:cubicBezTo>
                      <a:pt x="3198" y="1125"/>
                      <a:pt x="2601" y="1583"/>
                      <a:pt x="2042" y="2080"/>
                    </a:cubicBezTo>
                    <a:cubicBezTo>
                      <a:pt x="1280" y="2755"/>
                      <a:pt x="604" y="3521"/>
                      <a:pt x="1" y="4340"/>
                    </a:cubicBezTo>
                    <a:lnTo>
                      <a:pt x="884" y="4340"/>
                    </a:lnTo>
                    <a:cubicBezTo>
                      <a:pt x="1443" y="3637"/>
                      <a:pt x="2068" y="2984"/>
                      <a:pt x="2757" y="2396"/>
                    </a:cubicBezTo>
                    <a:cubicBezTo>
                      <a:pt x="3427" y="1823"/>
                      <a:pt x="4188" y="1225"/>
                      <a:pt x="4994" y="855"/>
                    </a:cubicBezTo>
                    <a:cubicBezTo>
                      <a:pt x="5186" y="766"/>
                      <a:pt x="5361" y="727"/>
                      <a:pt x="5520" y="727"/>
                    </a:cubicBezTo>
                    <a:cubicBezTo>
                      <a:pt x="6330" y="727"/>
                      <a:pt x="6717" y="1748"/>
                      <a:pt x="6612" y="2557"/>
                    </a:cubicBezTo>
                    <a:cubicBezTo>
                      <a:pt x="6532" y="3163"/>
                      <a:pt x="6327" y="3751"/>
                      <a:pt x="6129" y="4339"/>
                    </a:cubicBezTo>
                    <a:lnTo>
                      <a:pt x="6868" y="4339"/>
                    </a:lnTo>
                    <a:cubicBezTo>
                      <a:pt x="6999" y="3938"/>
                      <a:pt x="7130" y="3536"/>
                      <a:pt x="7227" y="3127"/>
                    </a:cubicBezTo>
                    <a:cubicBezTo>
                      <a:pt x="7505" y="1944"/>
                      <a:pt x="7204" y="191"/>
                      <a:pt x="5722" y="11"/>
                    </a:cubicBezTo>
                    <a:cubicBezTo>
                      <a:pt x="5661" y="4"/>
                      <a:pt x="5601" y="0"/>
                      <a:pt x="554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7" name="Google Shape;87;p7"/>
              <p:cNvSpPr/>
              <p:nvPr/>
            </p:nvSpPr>
            <p:spPr>
              <a:xfrm>
                <a:off x="4137500" y="3664900"/>
                <a:ext cx="1361950" cy="1163475"/>
              </a:xfrm>
              <a:custGeom>
                <a:rect b="b" l="l" r="r" t="t"/>
                <a:pathLst>
                  <a:path extrusionOk="0" h="46539" w="54478">
                    <a:moveTo>
                      <a:pt x="54478" y="0"/>
                    </a:moveTo>
                    <a:cubicBezTo>
                      <a:pt x="54411" y="54"/>
                      <a:pt x="54339" y="103"/>
                      <a:pt x="54270" y="159"/>
                    </a:cubicBezTo>
                    <a:cubicBezTo>
                      <a:pt x="51579" y="2339"/>
                      <a:pt x="49252" y="4866"/>
                      <a:pt x="47234" y="7678"/>
                    </a:cubicBezTo>
                    <a:cubicBezTo>
                      <a:pt x="43443" y="12957"/>
                      <a:pt x="40731" y="18897"/>
                      <a:pt x="37437" y="24480"/>
                    </a:cubicBezTo>
                    <a:cubicBezTo>
                      <a:pt x="34084" y="30158"/>
                      <a:pt x="30002" y="35430"/>
                      <a:pt x="24066" y="38570"/>
                    </a:cubicBezTo>
                    <a:cubicBezTo>
                      <a:pt x="16966" y="42327"/>
                      <a:pt x="8790" y="43095"/>
                      <a:pt x="1363" y="45974"/>
                    </a:cubicBezTo>
                    <a:cubicBezTo>
                      <a:pt x="908" y="46151"/>
                      <a:pt x="452" y="46340"/>
                      <a:pt x="1" y="46538"/>
                    </a:cubicBezTo>
                    <a:lnTo>
                      <a:pt x="1867" y="46538"/>
                    </a:lnTo>
                    <a:cubicBezTo>
                      <a:pt x="8659" y="43946"/>
                      <a:pt x="16019" y="43063"/>
                      <a:pt x="22669" y="40042"/>
                    </a:cubicBezTo>
                    <a:cubicBezTo>
                      <a:pt x="25793" y="38622"/>
                      <a:pt x="28623" y="36694"/>
                      <a:pt x="31052" y="34270"/>
                    </a:cubicBezTo>
                    <a:cubicBezTo>
                      <a:pt x="33235" y="32088"/>
                      <a:pt x="35082" y="29587"/>
                      <a:pt x="36734" y="26987"/>
                    </a:cubicBezTo>
                    <a:cubicBezTo>
                      <a:pt x="40168" y="21585"/>
                      <a:pt x="42811" y="15720"/>
                      <a:pt x="46282" y="10340"/>
                    </a:cubicBezTo>
                    <a:cubicBezTo>
                      <a:pt x="48052" y="7593"/>
                      <a:pt x="50045" y="4986"/>
                      <a:pt x="52417" y="2727"/>
                    </a:cubicBezTo>
                    <a:cubicBezTo>
                      <a:pt x="53079" y="2094"/>
                      <a:pt x="53773" y="1497"/>
                      <a:pt x="54478" y="915"/>
                    </a:cubicBezTo>
                    <a:lnTo>
                      <a:pt x="5447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" name="Google Shape;88;p7"/>
            <p:cNvSpPr/>
            <p:nvPr/>
          </p:nvSpPr>
          <p:spPr>
            <a:xfrm rot="2700000">
              <a:off x="4398837" y="4193574"/>
              <a:ext cx="1999546" cy="1964513"/>
            </a:xfrm>
            <a:custGeom>
              <a:rect b="b" l="l" r="r" t="t"/>
              <a:pathLst>
                <a:path extrusionOk="0" h="43570" w="49385">
                  <a:moveTo>
                    <a:pt x="39467" y="1"/>
                  </a:moveTo>
                  <a:cubicBezTo>
                    <a:pt x="37216" y="1"/>
                    <a:pt x="35049" y="462"/>
                    <a:pt x="32886" y="989"/>
                  </a:cubicBezTo>
                  <a:cubicBezTo>
                    <a:pt x="30056" y="1680"/>
                    <a:pt x="27233" y="2367"/>
                    <a:pt x="24304" y="2517"/>
                  </a:cubicBezTo>
                  <a:cubicBezTo>
                    <a:pt x="22006" y="2636"/>
                    <a:pt x="19704" y="2696"/>
                    <a:pt x="17420" y="3038"/>
                  </a:cubicBezTo>
                  <a:cubicBezTo>
                    <a:pt x="10296" y="4107"/>
                    <a:pt x="5152" y="8009"/>
                    <a:pt x="1509" y="14060"/>
                  </a:cubicBezTo>
                  <a:cubicBezTo>
                    <a:pt x="526" y="15694"/>
                    <a:pt x="1" y="17481"/>
                    <a:pt x="300" y="19434"/>
                  </a:cubicBezTo>
                  <a:cubicBezTo>
                    <a:pt x="582" y="21273"/>
                    <a:pt x="559" y="23123"/>
                    <a:pt x="413" y="24966"/>
                  </a:cubicBezTo>
                  <a:cubicBezTo>
                    <a:pt x="270" y="26727"/>
                    <a:pt x="366" y="28453"/>
                    <a:pt x="725" y="30174"/>
                  </a:cubicBezTo>
                  <a:cubicBezTo>
                    <a:pt x="1246" y="32681"/>
                    <a:pt x="2558" y="34809"/>
                    <a:pt x="3873" y="36952"/>
                  </a:cubicBezTo>
                  <a:cubicBezTo>
                    <a:pt x="4976" y="38752"/>
                    <a:pt x="6421" y="40140"/>
                    <a:pt x="8303" y="41096"/>
                  </a:cubicBezTo>
                  <a:cubicBezTo>
                    <a:pt x="11574" y="42760"/>
                    <a:pt x="15028" y="43569"/>
                    <a:pt x="18163" y="43569"/>
                  </a:cubicBezTo>
                  <a:cubicBezTo>
                    <a:pt x="18346" y="43569"/>
                    <a:pt x="18528" y="43566"/>
                    <a:pt x="18708" y="43561"/>
                  </a:cubicBezTo>
                  <a:cubicBezTo>
                    <a:pt x="18874" y="43564"/>
                    <a:pt x="19039" y="43565"/>
                    <a:pt x="19203" y="43565"/>
                  </a:cubicBezTo>
                  <a:cubicBezTo>
                    <a:pt x="23825" y="43565"/>
                    <a:pt x="27699" y="42455"/>
                    <a:pt x="31560" y="41253"/>
                  </a:cubicBezTo>
                  <a:cubicBezTo>
                    <a:pt x="35217" y="40107"/>
                    <a:pt x="38243" y="38037"/>
                    <a:pt x="40703" y="35112"/>
                  </a:cubicBezTo>
                  <a:cubicBezTo>
                    <a:pt x="44147" y="31011"/>
                    <a:pt x="46581" y="26425"/>
                    <a:pt x="47747" y="21151"/>
                  </a:cubicBezTo>
                  <a:cubicBezTo>
                    <a:pt x="48670" y="16983"/>
                    <a:pt x="49384" y="12825"/>
                    <a:pt x="48986" y="8534"/>
                  </a:cubicBezTo>
                  <a:cubicBezTo>
                    <a:pt x="48554" y="3931"/>
                    <a:pt x="44333" y="62"/>
                    <a:pt x="39700" y="3"/>
                  </a:cubicBezTo>
                  <a:cubicBezTo>
                    <a:pt x="39622" y="2"/>
                    <a:pt x="39545" y="1"/>
                    <a:pt x="39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7"/>
            <p:cNvSpPr/>
            <p:nvPr/>
          </p:nvSpPr>
          <p:spPr>
            <a:xfrm flipH="1" rot="-6905291">
              <a:off x="8735154" y="3629620"/>
              <a:ext cx="68470" cy="79124"/>
            </a:xfrm>
            <a:custGeom>
              <a:rect b="b" l="l" r="r" t="t"/>
              <a:pathLst>
                <a:path extrusionOk="0" h="1567" w="1356">
                  <a:moveTo>
                    <a:pt x="685" y="1"/>
                  </a:moveTo>
                  <a:cubicBezTo>
                    <a:pt x="353" y="1"/>
                    <a:pt x="71" y="270"/>
                    <a:pt x="37" y="635"/>
                  </a:cubicBezTo>
                  <a:cubicBezTo>
                    <a:pt x="0" y="1040"/>
                    <a:pt x="362" y="1542"/>
                    <a:pt x="707" y="1565"/>
                  </a:cubicBezTo>
                  <a:cubicBezTo>
                    <a:pt x="715" y="1566"/>
                    <a:pt x="723" y="1566"/>
                    <a:pt x="731" y="1566"/>
                  </a:cubicBezTo>
                  <a:cubicBezTo>
                    <a:pt x="1017" y="1566"/>
                    <a:pt x="1274" y="1217"/>
                    <a:pt x="1315" y="765"/>
                  </a:cubicBezTo>
                  <a:cubicBezTo>
                    <a:pt x="1355" y="363"/>
                    <a:pt x="1116" y="44"/>
                    <a:pt x="747" y="4"/>
                  </a:cubicBezTo>
                  <a:cubicBezTo>
                    <a:pt x="726" y="2"/>
                    <a:pt x="706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7"/>
            <p:cNvSpPr/>
            <p:nvPr/>
          </p:nvSpPr>
          <p:spPr>
            <a:xfrm flipH="1" rot="-6905291">
              <a:off x="8722500" y="3904805"/>
              <a:ext cx="49484" cy="62966"/>
            </a:xfrm>
            <a:custGeom>
              <a:rect b="b" l="l" r="r" t="t"/>
              <a:pathLst>
                <a:path extrusionOk="0" h="1247" w="980">
                  <a:moveTo>
                    <a:pt x="543" y="1"/>
                  </a:moveTo>
                  <a:cubicBezTo>
                    <a:pt x="216" y="1"/>
                    <a:pt x="55" y="205"/>
                    <a:pt x="0" y="533"/>
                  </a:cubicBezTo>
                  <a:cubicBezTo>
                    <a:pt x="83" y="809"/>
                    <a:pt x="60" y="1157"/>
                    <a:pt x="446" y="1243"/>
                  </a:cubicBezTo>
                  <a:cubicBezTo>
                    <a:pt x="455" y="1245"/>
                    <a:pt x="465" y="1246"/>
                    <a:pt x="474" y="1246"/>
                  </a:cubicBezTo>
                  <a:cubicBezTo>
                    <a:pt x="683" y="1246"/>
                    <a:pt x="980" y="776"/>
                    <a:pt x="977" y="443"/>
                  </a:cubicBezTo>
                  <a:cubicBezTo>
                    <a:pt x="977" y="180"/>
                    <a:pt x="844" y="15"/>
                    <a:pt x="575" y="1"/>
                  </a:cubicBezTo>
                  <a:cubicBezTo>
                    <a:pt x="564" y="1"/>
                    <a:pt x="553" y="1"/>
                    <a:pt x="54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7"/>
            <p:cNvSpPr/>
            <p:nvPr/>
          </p:nvSpPr>
          <p:spPr>
            <a:xfrm flipH="1" rot="-6905291">
              <a:off x="8637768" y="1290383"/>
              <a:ext cx="46202" cy="47515"/>
            </a:xfrm>
            <a:custGeom>
              <a:rect b="b" l="l" r="r" t="t"/>
              <a:pathLst>
                <a:path extrusionOk="0" h="941" w="915">
                  <a:moveTo>
                    <a:pt x="412" y="1"/>
                  </a:moveTo>
                  <a:cubicBezTo>
                    <a:pt x="136" y="1"/>
                    <a:pt x="4" y="186"/>
                    <a:pt x="1" y="489"/>
                  </a:cubicBezTo>
                  <a:cubicBezTo>
                    <a:pt x="17" y="765"/>
                    <a:pt x="174" y="938"/>
                    <a:pt x="476" y="941"/>
                  </a:cubicBezTo>
                  <a:cubicBezTo>
                    <a:pt x="768" y="941"/>
                    <a:pt x="914" y="775"/>
                    <a:pt x="905" y="486"/>
                  </a:cubicBezTo>
                  <a:cubicBezTo>
                    <a:pt x="894" y="187"/>
                    <a:pt x="721" y="7"/>
                    <a:pt x="426" y="1"/>
                  </a:cubicBezTo>
                  <a:cubicBezTo>
                    <a:pt x="422" y="1"/>
                    <a:pt x="417" y="1"/>
                    <a:pt x="41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7"/>
            <p:cNvSpPr/>
            <p:nvPr/>
          </p:nvSpPr>
          <p:spPr>
            <a:xfrm flipH="1" rot="-6905291">
              <a:off x="8789920" y="3833600"/>
              <a:ext cx="37769" cy="30347"/>
            </a:xfrm>
            <a:custGeom>
              <a:rect b="b" l="l" r="r" t="t"/>
              <a:pathLst>
                <a:path extrusionOk="0" h="601" w="748">
                  <a:moveTo>
                    <a:pt x="305" y="0"/>
                  </a:moveTo>
                  <a:cubicBezTo>
                    <a:pt x="279" y="0"/>
                    <a:pt x="250" y="5"/>
                    <a:pt x="219" y="15"/>
                  </a:cubicBezTo>
                  <a:cubicBezTo>
                    <a:pt x="0" y="84"/>
                    <a:pt x="20" y="263"/>
                    <a:pt x="53" y="496"/>
                  </a:cubicBezTo>
                  <a:cubicBezTo>
                    <a:pt x="73" y="489"/>
                    <a:pt x="94" y="486"/>
                    <a:pt x="114" y="486"/>
                  </a:cubicBezTo>
                  <a:cubicBezTo>
                    <a:pt x="239" y="486"/>
                    <a:pt x="352" y="600"/>
                    <a:pt x="479" y="600"/>
                  </a:cubicBezTo>
                  <a:cubicBezTo>
                    <a:pt x="531" y="600"/>
                    <a:pt x="586" y="581"/>
                    <a:pt x="644" y="526"/>
                  </a:cubicBezTo>
                  <a:cubicBezTo>
                    <a:pt x="747" y="430"/>
                    <a:pt x="647" y="320"/>
                    <a:pt x="591" y="231"/>
                  </a:cubicBezTo>
                  <a:cubicBezTo>
                    <a:pt x="519" y="117"/>
                    <a:pt x="440" y="0"/>
                    <a:pt x="30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7"/>
            <p:cNvSpPr/>
            <p:nvPr/>
          </p:nvSpPr>
          <p:spPr>
            <a:xfrm flipH="1" rot="-6905291">
              <a:off x="8756621" y="4133650"/>
              <a:ext cx="25550" cy="33477"/>
            </a:xfrm>
            <a:custGeom>
              <a:rect b="b" l="l" r="r" t="t"/>
              <a:pathLst>
                <a:path extrusionOk="0" h="663" w="506">
                  <a:moveTo>
                    <a:pt x="323" y="0"/>
                  </a:moveTo>
                  <a:cubicBezTo>
                    <a:pt x="283" y="0"/>
                    <a:pt x="241" y="13"/>
                    <a:pt x="207" y="41"/>
                  </a:cubicBezTo>
                  <a:cubicBezTo>
                    <a:pt x="1" y="197"/>
                    <a:pt x="4" y="403"/>
                    <a:pt x="124" y="662"/>
                  </a:cubicBezTo>
                  <a:cubicBezTo>
                    <a:pt x="416" y="549"/>
                    <a:pt x="505" y="353"/>
                    <a:pt x="472" y="124"/>
                  </a:cubicBezTo>
                  <a:cubicBezTo>
                    <a:pt x="462" y="43"/>
                    <a:pt x="395" y="0"/>
                    <a:pt x="32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7"/>
            <p:cNvSpPr/>
            <p:nvPr/>
          </p:nvSpPr>
          <p:spPr>
            <a:xfrm rot="1513371">
              <a:off x="8775797" y="1121883"/>
              <a:ext cx="111324" cy="128647"/>
            </a:xfrm>
            <a:custGeom>
              <a:rect b="b" l="l" r="r" t="t"/>
              <a:pathLst>
                <a:path extrusionOk="0" h="1567" w="1356">
                  <a:moveTo>
                    <a:pt x="685" y="1"/>
                  </a:moveTo>
                  <a:cubicBezTo>
                    <a:pt x="353" y="1"/>
                    <a:pt x="71" y="270"/>
                    <a:pt x="37" y="635"/>
                  </a:cubicBezTo>
                  <a:cubicBezTo>
                    <a:pt x="0" y="1040"/>
                    <a:pt x="362" y="1542"/>
                    <a:pt x="707" y="1565"/>
                  </a:cubicBezTo>
                  <a:cubicBezTo>
                    <a:pt x="715" y="1566"/>
                    <a:pt x="723" y="1566"/>
                    <a:pt x="731" y="1566"/>
                  </a:cubicBezTo>
                  <a:cubicBezTo>
                    <a:pt x="1017" y="1566"/>
                    <a:pt x="1274" y="1217"/>
                    <a:pt x="1315" y="765"/>
                  </a:cubicBezTo>
                  <a:cubicBezTo>
                    <a:pt x="1355" y="363"/>
                    <a:pt x="1116" y="44"/>
                    <a:pt x="747" y="4"/>
                  </a:cubicBezTo>
                  <a:cubicBezTo>
                    <a:pt x="726" y="2"/>
                    <a:pt x="706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7"/>
            <p:cNvSpPr/>
            <p:nvPr/>
          </p:nvSpPr>
          <p:spPr>
            <a:xfrm>
              <a:off x="-221600" y="-210475"/>
              <a:ext cx="687600" cy="750475"/>
            </a:xfrm>
            <a:custGeom>
              <a:rect b="b" l="l" r="r" t="t"/>
              <a:pathLst>
                <a:path extrusionOk="0" h="30019" w="27504">
                  <a:moveTo>
                    <a:pt x="12111" y="0"/>
                  </a:moveTo>
                  <a:cubicBezTo>
                    <a:pt x="11000" y="0"/>
                    <a:pt x="9863" y="292"/>
                    <a:pt x="8793" y="877"/>
                  </a:cubicBezTo>
                  <a:cubicBezTo>
                    <a:pt x="7511" y="1578"/>
                    <a:pt x="6715" y="2780"/>
                    <a:pt x="6402" y="4181"/>
                  </a:cubicBezTo>
                  <a:cubicBezTo>
                    <a:pt x="5143" y="9849"/>
                    <a:pt x="1" y="16618"/>
                    <a:pt x="3240" y="22241"/>
                  </a:cubicBezTo>
                  <a:cubicBezTo>
                    <a:pt x="5203" y="25648"/>
                    <a:pt x="9419" y="30018"/>
                    <a:pt x="13735" y="30018"/>
                  </a:cubicBezTo>
                  <a:cubicBezTo>
                    <a:pt x="13810" y="30018"/>
                    <a:pt x="13885" y="30017"/>
                    <a:pt x="13961" y="30014"/>
                  </a:cubicBezTo>
                  <a:cubicBezTo>
                    <a:pt x="16307" y="29931"/>
                    <a:pt x="18646" y="29580"/>
                    <a:pt x="20913" y="28969"/>
                  </a:cubicBezTo>
                  <a:cubicBezTo>
                    <a:pt x="22783" y="28468"/>
                    <a:pt x="24772" y="27647"/>
                    <a:pt x="25645" y="25919"/>
                  </a:cubicBezTo>
                  <a:cubicBezTo>
                    <a:pt x="27503" y="22241"/>
                    <a:pt x="24741" y="19168"/>
                    <a:pt x="22193" y="16100"/>
                  </a:cubicBezTo>
                  <a:cubicBezTo>
                    <a:pt x="20675" y="14271"/>
                    <a:pt x="19231" y="12448"/>
                    <a:pt x="18887" y="10499"/>
                  </a:cubicBezTo>
                  <a:cubicBezTo>
                    <a:pt x="18388" y="7678"/>
                    <a:pt x="18911" y="4803"/>
                    <a:pt x="16979" y="2388"/>
                  </a:cubicBezTo>
                  <a:cubicBezTo>
                    <a:pt x="15706" y="796"/>
                    <a:pt x="13944" y="0"/>
                    <a:pt x="121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7"/>
            <p:cNvSpPr/>
            <p:nvPr/>
          </p:nvSpPr>
          <p:spPr>
            <a:xfrm rot="-6299960">
              <a:off x="8295474" y="2262120"/>
              <a:ext cx="1320336" cy="646106"/>
            </a:xfrm>
            <a:custGeom>
              <a:rect b="b" l="l" r="r" t="t"/>
              <a:pathLst>
                <a:path extrusionOk="0" h="25845" w="52815">
                  <a:moveTo>
                    <a:pt x="16375" y="0"/>
                  </a:moveTo>
                  <a:cubicBezTo>
                    <a:pt x="11695" y="0"/>
                    <a:pt x="7254" y="3229"/>
                    <a:pt x="3763" y="6073"/>
                  </a:cubicBezTo>
                  <a:cubicBezTo>
                    <a:pt x="0" y="9142"/>
                    <a:pt x="168" y="13798"/>
                    <a:pt x="2552" y="17814"/>
                  </a:cubicBezTo>
                  <a:cubicBezTo>
                    <a:pt x="3929" y="20141"/>
                    <a:pt x="5671" y="22400"/>
                    <a:pt x="8128" y="23526"/>
                  </a:cubicBezTo>
                  <a:cubicBezTo>
                    <a:pt x="9637" y="24218"/>
                    <a:pt x="11314" y="24432"/>
                    <a:pt x="12962" y="24628"/>
                  </a:cubicBezTo>
                  <a:cubicBezTo>
                    <a:pt x="18541" y="25295"/>
                    <a:pt x="24190" y="25844"/>
                    <a:pt x="29805" y="25844"/>
                  </a:cubicBezTo>
                  <a:cubicBezTo>
                    <a:pt x="34398" y="25844"/>
                    <a:pt x="38968" y="25477"/>
                    <a:pt x="43460" y="24508"/>
                  </a:cubicBezTo>
                  <a:cubicBezTo>
                    <a:pt x="45588" y="24048"/>
                    <a:pt x="47733" y="23436"/>
                    <a:pt x="49518" y="22189"/>
                  </a:cubicBezTo>
                  <a:cubicBezTo>
                    <a:pt x="51304" y="20945"/>
                    <a:pt x="52692" y="18963"/>
                    <a:pt x="52739" y="16786"/>
                  </a:cubicBezTo>
                  <a:cubicBezTo>
                    <a:pt x="52814" y="13258"/>
                    <a:pt x="49505" y="10576"/>
                    <a:pt x="46204" y="9335"/>
                  </a:cubicBezTo>
                  <a:cubicBezTo>
                    <a:pt x="40195" y="7077"/>
                    <a:pt x="33327" y="7610"/>
                    <a:pt x="27545" y="4818"/>
                  </a:cubicBezTo>
                  <a:cubicBezTo>
                    <a:pt x="24511" y="3353"/>
                    <a:pt x="21856" y="999"/>
                    <a:pt x="18568" y="247"/>
                  </a:cubicBezTo>
                  <a:cubicBezTo>
                    <a:pt x="17833" y="78"/>
                    <a:pt x="17101" y="0"/>
                    <a:pt x="163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" name="Google Shape;97;p7"/>
          <p:cNvGrpSpPr/>
          <p:nvPr/>
        </p:nvGrpSpPr>
        <p:grpSpPr>
          <a:xfrm>
            <a:off x="720150" y="1237200"/>
            <a:ext cx="7704000" cy="3366300"/>
            <a:chOff x="720150" y="1237200"/>
            <a:chExt cx="7704000" cy="3366300"/>
          </a:xfrm>
        </p:grpSpPr>
        <p:sp>
          <p:nvSpPr>
            <p:cNvPr id="98" name="Google Shape;98;p7"/>
            <p:cNvSpPr/>
            <p:nvPr/>
          </p:nvSpPr>
          <p:spPr>
            <a:xfrm>
              <a:off x="720150" y="1237200"/>
              <a:ext cx="7704000" cy="33663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7"/>
            <p:cNvSpPr/>
            <p:nvPr/>
          </p:nvSpPr>
          <p:spPr>
            <a:xfrm>
              <a:off x="6465144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7"/>
            <p:cNvSpPr/>
            <p:nvPr/>
          </p:nvSpPr>
          <p:spPr>
            <a:xfrm>
              <a:off x="6553933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>
              <a:off x="6642723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7"/>
            <p:cNvSpPr/>
            <p:nvPr/>
          </p:nvSpPr>
          <p:spPr>
            <a:xfrm>
              <a:off x="6731512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7"/>
            <p:cNvSpPr/>
            <p:nvPr/>
          </p:nvSpPr>
          <p:spPr>
            <a:xfrm>
              <a:off x="6820301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7"/>
            <p:cNvSpPr/>
            <p:nvPr/>
          </p:nvSpPr>
          <p:spPr>
            <a:xfrm>
              <a:off x="6909090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7"/>
            <p:cNvSpPr/>
            <p:nvPr/>
          </p:nvSpPr>
          <p:spPr>
            <a:xfrm>
              <a:off x="6465144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7"/>
            <p:cNvSpPr/>
            <p:nvPr/>
          </p:nvSpPr>
          <p:spPr>
            <a:xfrm>
              <a:off x="6553933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7"/>
            <p:cNvSpPr/>
            <p:nvPr/>
          </p:nvSpPr>
          <p:spPr>
            <a:xfrm>
              <a:off x="6642723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>
              <a:off x="6731512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7"/>
            <p:cNvSpPr/>
            <p:nvPr/>
          </p:nvSpPr>
          <p:spPr>
            <a:xfrm>
              <a:off x="6820301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7"/>
            <p:cNvSpPr/>
            <p:nvPr/>
          </p:nvSpPr>
          <p:spPr>
            <a:xfrm>
              <a:off x="6909090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7"/>
            <p:cNvSpPr/>
            <p:nvPr/>
          </p:nvSpPr>
          <p:spPr>
            <a:xfrm>
              <a:off x="6465144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7"/>
            <p:cNvSpPr/>
            <p:nvPr/>
          </p:nvSpPr>
          <p:spPr>
            <a:xfrm>
              <a:off x="6553933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7"/>
            <p:cNvSpPr/>
            <p:nvPr/>
          </p:nvSpPr>
          <p:spPr>
            <a:xfrm>
              <a:off x="6642723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7"/>
            <p:cNvSpPr/>
            <p:nvPr/>
          </p:nvSpPr>
          <p:spPr>
            <a:xfrm>
              <a:off x="6731512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7"/>
            <p:cNvSpPr/>
            <p:nvPr/>
          </p:nvSpPr>
          <p:spPr>
            <a:xfrm>
              <a:off x="6820301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7"/>
            <p:cNvSpPr/>
            <p:nvPr/>
          </p:nvSpPr>
          <p:spPr>
            <a:xfrm>
              <a:off x="6909090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7"/>
            <p:cNvSpPr/>
            <p:nvPr/>
          </p:nvSpPr>
          <p:spPr>
            <a:xfrm>
              <a:off x="6465144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7"/>
            <p:cNvSpPr/>
            <p:nvPr/>
          </p:nvSpPr>
          <p:spPr>
            <a:xfrm>
              <a:off x="6553933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7"/>
            <p:cNvSpPr/>
            <p:nvPr/>
          </p:nvSpPr>
          <p:spPr>
            <a:xfrm>
              <a:off x="6642723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7"/>
            <p:cNvSpPr/>
            <p:nvPr/>
          </p:nvSpPr>
          <p:spPr>
            <a:xfrm>
              <a:off x="6731512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7"/>
            <p:cNvSpPr/>
            <p:nvPr/>
          </p:nvSpPr>
          <p:spPr>
            <a:xfrm>
              <a:off x="6820301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7"/>
            <p:cNvSpPr/>
            <p:nvPr/>
          </p:nvSpPr>
          <p:spPr>
            <a:xfrm>
              <a:off x="6909090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7"/>
            <p:cNvSpPr/>
            <p:nvPr/>
          </p:nvSpPr>
          <p:spPr>
            <a:xfrm>
              <a:off x="6465144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7"/>
            <p:cNvSpPr/>
            <p:nvPr/>
          </p:nvSpPr>
          <p:spPr>
            <a:xfrm>
              <a:off x="6553933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7"/>
            <p:cNvSpPr/>
            <p:nvPr/>
          </p:nvSpPr>
          <p:spPr>
            <a:xfrm>
              <a:off x="6642723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7"/>
            <p:cNvSpPr/>
            <p:nvPr/>
          </p:nvSpPr>
          <p:spPr>
            <a:xfrm>
              <a:off x="6731512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7"/>
            <p:cNvSpPr/>
            <p:nvPr/>
          </p:nvSpPr>
          <p:spPr>
            <a:xfrm>
              <a:off x="6820301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7"/>
            <p:cNvSpPr/>
            <p:nvPr/>
          </p:nvSpPr>
          <p:spPr>
            <a:xfrm>
              <a:off x="6909090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7"/>
            <p:cNvSpPr/>
            <p:nvPr/>
          </p:nvSpPr>
          <p:spPr>
            <a:xfrm>
              <a:off x="6465144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7"/>
            <p:cNvSpPr/>
            <p:nvPr/>
          </p:nvSpPr>
          <p:spPr>
            <a:xfrm>
              <a:off x="6553933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7"/>
            <p:cNvSpPr/>
            <p:nvPr/>
          </p:nvSpPr>
          <p:spPr>
            <a:xfrm>
              <a:off x="6642723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7"/>
            <p:cNvSpPr/>
            <p:nvPr/>
          </p:nvSpPr>
          <p:spPr>
            <a:xfrm>
              <a:off x="6731512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7"/>
            <p:cNvSpPr/>
            <p:nvPr/>
          </p:nvSpPr>
          <p:spPr>
            <a:xfrm>
              <a:off x="6820301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7"/>
            <p:cNvSpPr/>
            <p:nvPr/>
          </p:nvSpPr>
          <p:spPr>
            <a:xfrm>
              <a:off x="6909090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7"/>
            <p:cNvSpPr/>
            <p:nvPr/>
          </p:nvSpPr>
          <p:spPr>
            <a:xfrm>
              <a:off x="6465144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6553933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6642723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6731512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6820301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6909090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6465144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6553933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>
              <a:off x="6642723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>
              <a:off x="6731512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>
              <a:off x="6820301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6909090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6465144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6553933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6642723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6731512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6820301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>
              <a:off x="6909090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>
              <a:off x="6465144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6553933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6642723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6731512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>
              <a:off x="6820301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>
              <a:off x="6909090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>
              <a:off x="6465144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6553933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>
              <a:off x="6642723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7"/>
            <p:cNvSpPr/>
            <p:nvPr/>
          </p:nvSpPr>
          <p:spPr>
            <a:xfrm>
              <a:off x="6731512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7"/>
            <p:cNvSpPr/>
            <p:nvPr/>
          </p:nvSpPr>
          <p:spPr>
            <a:xfrm>
              <a:off x="6820301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7"/>
            <p:cNvSpPr/>
            <p:nvPr/>
          </p:nvSpPr>
          <p:spPr>
            <a:xfrm>
              <a:off x="6909090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7"/>
            <p:cNvSpPr/>
            <p:nvPr/>
          </p:nvSpPr>
          <p:spPr>
            <a:xfrm>
              <a:off x="6465144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7"/>
            <p:cNvSpPr/>
            <p:nvPr/>
          </p:nvSpPr>
          <p:spPr>
            <a:xfrm>
              <a:off x="6553933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7"/>
            <p:cNvSpPr/>
            <p:nvPr/>
          </p:nvSpPr>
          <p:spPr>
            <a:xfrm>
              <a:off x="6642723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7"/>
            <p:cNvSpPr/>
            <p:nvPr/>
          </p:nvSpPr>
          <p:spPr>
            <a:xfrm>
              <a:off x="6731512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7"/>
            <p:cNvSpPr/>
            <p:nvPr/>
          </p:nvSpPr>
          <p:spPr>
            <a:xfrm>
              <a:off x="6820301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7"/>
            <p:cNvSpPr/>
            <p:nvPr/>
          </p:nvSpPr>
          <p:spPr>
            <a:xfrm>
              <a:off x="6909090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7"/>
            <p:cNvSpPr/>
            <p:nvPr/>
          </p:nvSpPr>
          <p:spPr>
            <a:xfrm>
              <a:off x="6465144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7"/>
            <p:cNvSpPr/>
            <p:nvPr/>
          </p:nvSpPr>
          <p:spPr>
            <a:xfrm>
              <a:off x="6553933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7"/>
            <p:cNvSpPr/>
            <p:nvPr/>
          </p:nvSpPr>
          <p:spPr>
            <a:xfrm>
              <a:off x="6642723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7"/>
            <p:cNvSpPr/>
            <p:nvPr/>
          </p:nvSpPr>
          <p:spPr>
            <a:xfrm>
              <a:off x="6731512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7"/>
            <p:cNvSpPr/>
            <p:nvPr/>
          </p:nvSpPr>
          <p:spPr>
            <a:xfrm>
              <a:off x="6820301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7"/>
            <p:cNvSpPr/>
            <p:nvPr/>
          </p:nvSpPr>
          <p:spPr>
            <a:xfrm>
              <a:off x="6909090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7"/>
            <p:cNvSpPr/>
            <p:nvPr/>
          </p:nvSpPr>
          <p:spPr>
            <a:xfrm>
              <a:off x="6997879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7"/>
            <p:cNvSpPr/>
            <p:nvPr/>
          </p:nvSpPr>
          <p:spPr>
            <a:xfrm>
              <a:off x="6997879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7"/>
            <p:cNvSpPr/>
            <p:nvPr/>
          </p:nvSpPr>
          <p:spPr>
            <a:xfrm>
              <a:off x="6997879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7"/>
            <p:cNvSpPr/>
            <p:nvPr/>
          </p:nvSpPr>
          <p:spPr>
            <a:xfrm>
              <a:off x="6997879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7"/>
            <p:cNvSpPr/>
            <p:nvPr/>
          </p:nvSpPr>
          <p:spPr>
            <a:xfrm>
              <a:off x="6997879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7"/>
            <p:cNvSpPr/>
            <p:nvPr/>
          </p:nvSpPr>
          <p:spPr>
            <a:xfrm>
              <a:off x="6997879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7"/>
            <p:cNvSpPr/>
            <p:nvPr/>
          </p:nvSpPr>
          <p:spPr>
            <a:xfrm>
              <a:off x="6997879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7"/>
            <p:cNvSpPr/>
            <p:nvPr/>
          </p:nvSpPr>
          <p:spPr>
            <a:xfrm>
              <a:off x="6997879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7"/>
            <p:cNvSpPr/>
            <p:nvPr/>
          </p:nvSpPr>
          <p:spPr>
            <a:xfrm>
              <a:off x="6997879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7"/>
            <p:cNvSpPr/>
            <p:nvPr/>
          </p:nvSpPr>
          <p:spPr>
            <a:xfrm>
              <a:off x="6997879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7"/>
            <p:cNvSpPr/>
            <p:nvPr/>
          </p:nvSpPr>
          <p:spPr>
            <a:xfrm>
              <a:off x="6997879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7"/>
            <p:cNvSpPr/>
            <p:nvPr/>
          </p:nvSpPr>
          <p:spPr>
            <a:xfrm>
              <a:off x="6997879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7"/>
            <p:cNvSpPr/>
            <p:nvPr/>
          </p:nvSpPr>
          <p:spPr>
            <a:xfrm>
              <a:off x="6997879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7"/>
            <p:cNvSpPr/>
            <p:nvPr/>
          </p:nvSpPr>
          <p:spPr>
            <a:xfrm>
              <a:off x="7086668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7"/>
            <p:cNvSpPr/>
            <p:nvPr/>
          </p:nvSpPr>
          <p:spPr>
            <a:xfrm>
              <a:off x="7086668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7"/>
            <p:cNvSpPr/>
            <p:nvPr/>
          </p:nvSpPr>
          <p:spPr>
            <a:xfrm>
              <a:off x="7086668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7"/>
            <p:cNvSpPr/>
            <p:nvPr/>
          </p:nvSpPr>
          <p:spPr>
            <a:xfrm>
              <a:off x="7086668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7"/>
            <p:cNvSpPr/>
            <p:nvPr/>
          </p:nvSpPr>
          <p:spPr>
            <a:xfrm>
              <a:off x="7086668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>
              <a:off x="7086668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>
              <a:off x="7086668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>
              <a:off x="7086668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>
              <a:off x="7086668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7086668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7086668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7086668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7086668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>
              <a:off x="7175458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>
              <a:off x="7175458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>
              <a:off x="7175458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>
              <a:off x="7175458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>
              <a:off x="7175458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7175458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7175458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7175458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7175458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>
              <a:off x="7175458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>
              <a:off x="7175458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7175458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7175458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7264247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7264247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>
              <a:off x="7264247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7"/>
            <p:cNvSpPr/>
            <p:nvPr/>
          </p:nvSpPr>
          <p:spPr>
            <a:xfrm>
              <a:off x="7264247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>
              <a:off x="7264247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>
              <a:off x="7264247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7"/>
            <p:cNvSpPr/>
            <p:nvPr/>
          </p:nvSpPr>
          <p:spPr>
            <a:xfrm>
              <a:off x="7264247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7"/>
            <p:cNvSpPr/>
            <p:nvPr/>
          </p:nvSpPr>
          <p:spPr>
            <a:xfrm>
              <a:off x="7264247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7"/>
            <p:cNvSpPr/>
            <p:nvPr/>
          </p:nvSpPr>
          <p:spPr>
            <a:xfrm>
              <a:off x="7264247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7"/>
            <p:cNvSpPr/>
            <p:nvPr/>
          </p:nvSpPr>
          <p:spPr>
            <a:xfrm>
              <a:off x="7264247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7"/>
            <p:cNvSpPr/>
            <p:nvPr/>
          </p:nvSpPr>
          <p:spPr>
            <a:xfrm>
              <a:off x="7264247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7264247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7264247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7353036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7353036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7353036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7"/>
            <p:cNvSpPr/>
            <p:nvPr/>
          </p:nvSpPr>
          <p:spPr>
            <a:xfrm>
              <a:off x="7353036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7"/>
            <p:cNvSpPr/>
            <p:nvPr/>
          </p:nvSpPr>
          <p:spPr>
            <a:xfrm>
              <a:off x="7353036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7353036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7353036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7353036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7353036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7"/>
            <p:cNvSpPr/>
            <p:nvPr/>
          </p:nvSpPr>
          <p:spPr>
            <a:xfrm>
              <a:off x="7353036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7"/>
            <p:cNvSpPr/>
            <p:nvPr/>
          </p:nvSpPr>
          <p:spPr>
            <a:xfrm>
              <a:off x="7353036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7"/>
            <p:cNvSpPr/>
            <p:nvPr/>
          </p:nvSpPr>
          <p:spPr>
            <a:xfrm>
              <a:off x="7353036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7"/>
            <p:cNvSpPr/>
            <p:nvPr/>
          </p:nvSpPr>
          <p:spPr>
            <a:xfrm>
              <a:off x="7353036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7"/>
            <p:cNvSpPr/>
            <p:nvPr/>
          </p:nvSpPr>
          <p:spPr>
            <a:xfrm>
              <a:off x="7441825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7"/>
            <p:cNvSpPr/>
            <p:nvPr/>
          </p:nvSpPr>
          <p:spPr>
            <a:xfrm>
              <a:off x="7441825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7"/>
            <p:cNvSpPr/>
            <p:nvPr/>
          </p:nvSpPr>
          <p:spPr>
            <a:xfrm>
              <a:off x="7441825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7"/>
            <p:cNvSpPr/>
            <p:nvPr/>
          </p:nvSpPr>
          <p:spPr>
            <a:xfrm>
              <a:off x="7441825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7"/>
            <p:cNvSpPr/>
            <p:nvPr/>
          </p:nvSpPr>
          <p:spPr>
            <a:xfrm>
              <a:off x="7441825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7"/>
            <p:cNvSpPr/>
            <p:nvPr/>
          </p:nvSpPr>
          <p:spPr>
            <a:xfrm>
              <a:off x="7441825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7"/>
            <p:cNvSpPr/>
            <p:nvPr/>
          </p:nvSpPr>
          <p:spPr>
            <a:xfrm>
              <a:off x="7441825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7"/>
            <p:cNvSpPr/>
            <p:nvPr/>
          </p:nvSpPr>
          <p:spPr>
            <a:xfrm>
              <a:off x="7441825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7"/>
            <p:cNvSpPr/>
            <p:nvPr/>
          </p:nvSpPr>
          <p:spPr>
            <a:xfrm>
              <a:off x="7441825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>
              <a:off x="7441825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7"/>
            <p:cNvSpPr/>
            <p:nvPr/>
          </p:nvSpPr>
          <p:spPr>
            <a:xfrm>
              <a:off x="7441825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7"/>
            <p:cNvSpPr/>
            <p:nvPr/>
          </p:nvSpPr>
          <p:spPr>
            <a:xfrm>
              <a:off x="7441825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7"/>
            <p:cNvSpPr/>
            <p:nvPr/>
          </p:nvSpPr>
          <p:spPr>
            <a:xfrm>
              <a:off x="7441825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7"/>
            <p:cNvSpPr/>
            <p:nvPr/>
          </p:nvSpPr>
          <p:spPr>
            <a:xfrm>
              <a:off x="7530614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7530614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7530614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7530614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7530614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7530614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7530614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7530614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7530614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7530614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7530614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7530614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7530614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7619404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7619404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7619404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7619404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7619404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7619404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7619404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7619404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7619404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7619404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7619404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7619404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7619404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7708193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7708193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7708193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7708193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7708193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7708193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7708193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7708193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7708193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7708193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7708193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7708193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7708193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7796982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7796982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7796982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7796982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7796982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7796982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7796982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7796982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7796982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7796982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7796982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7796982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7796982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7885771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7885771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7885771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7885771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7885771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7885771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7885771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7885771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7885771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7885771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7885771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7885771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7885771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7974560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7974560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7974560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974560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7974560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7974560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7974560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7974560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7974560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7974560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7974560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7974560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7974560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8063349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8063349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8063349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8063349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8063349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8063349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8063349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8063349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8063349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8063349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8063349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8063349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8063349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152139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8152139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8152139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8152139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8152139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8152139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8152139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8152139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8152139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8152139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8152139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8152139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8152139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7"/>
            <p:cNvSpPr/>
            <p:nvPr/>
          </p:nvSpPr>
          <p:spPr>
            <a:xfrm>
              <a:off x="8240928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7"/>
            <p:cNvSpPr/>
            <p:nvPr/>
          </p:nvSpPr>
          <p:spPr>
            <a:xfrm>
              <a:off x="8240928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7"/>
            <p:cNvSpPr/>
            <p:nvPr/>
          </p:nvSpPr>
          <p:spPr>
            <a:xfrm>
              <a:off x="8240928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7"/>
            <p:cNvSpPr/>
            <p:nvPr/>
          </p:nvSpPr>
          <p:spPr>
            <a:xfrm>
              <a:off x="8240928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>
              <a:off x="8240928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>
              <a:off x="8240928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>
              <a:off x="8240928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>
              <a:off x="8240928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>
              <a:off x="8240928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7"/>
            <p:cNvSpPr/>
            <p:nvPr/>
          </p:nvSpPr>
          <p:spPr>
            <a:xfrm>
              <a:off x="8240928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7"/>
            <p:cNvSpPr/>
            <p:nvPr/>
          </p:nvSpPr>
          <p:spPr>
            <a:xfrm>
              <a:off x="8240928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7"/>
            <p:cNvSpPr/>
            <p:nvPr/>
          </p:nvSpPr>
          <p:spPr>
            <a:xfrm>
              <a:off x="8240928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7"/>
            <p:cNvSpPr/>
            <p:nvPr/>
          </p:nvSpPr>
          <p:spPr>
            <a:xfrm>
              <a:off x="8240928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7"/>
            <p:cNvSpPr/>
            <p:nvPr/>
          </p:nvSpPr>
          <p:spPr>
            <a:xfrm>
              <a:off x="6465144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7"/>
            <p:cNvSpPr/>
            <p:nvPr/>
          </p:nvSpPr>
          <p:spPr>
            <a:xfrm>
              <a:off x="6553933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7"/>
            <p:cNvSpPr/>
            <p:nvPr/>
          </p:nvSpPr>
          <p:spPr>
            <a:xfrm>
              <a:off x="6642723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7"/>
            <p:cNvSpPr/>
            <p:nvPr/>
          </p:nvSpPr>
          <p:spPr>
            <a:xfrm>
              <a:off x="6731512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7"/>
            <p:cNvSpPr/>
            <p:nvPr/>
          </p:nvSpPr>
          <p:spPr>
            <a:xfrm>
              <a:off x="6820301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7"/>
            <p:cNvSpPr/>
            <p:nvPr/>
          </p:nvSpPr>
          <p:spPr>
            <a:xfrm>
              <a:off x="6909090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7"/>
            <p:cNvSpPr/>
            <p:nvPr/>
          </p:nvSpPr>
          <p:spPr>
            <a:xfrm>
              <a:off x="6997879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7"/>
            <p:cNvSpPr/>
            <p:nvPr/>
          </p:nvSpPr>
          <p:spPr>
            <a:xfrm>
              <a:off x="7086668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7"/>
            <p:cNvSpPr/>
            <p:nvPr/>
          </p:nvSpPr>
          <p:spPr>
            <a:xfrm>
              <a:off x="7175458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7"/>
            <p:cNvSpPr/>
            <p:nvPr/>
          </p:nvSpPr>
          <p:spPr>
            <a:xfrm>
              <a:off x="7264247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7"/>
            <p:cNvSpPr/>
            <p:nvPr/>
          </p:nvSpPr>
          <p:spPr>
            <a:xfrm>
              <a:off x="7353036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7"/>
            <p:cNvSpPr/>
            <p:nvPr/>
          </p:nvSpPr>
          <p:spPr>
            <a:xfrm>
              <a:off x="7441825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7"/>
            <p:cNvSpPr/>
            <p:nvPr/>
          </p:nvSpPr>
          <p:spPr>
            <a:xfrm>
              <a:off x="7530614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7619404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7"/>
            <p:cNvSpPr/>
            <p:nvPr/>
          </p:nvSpPr>
          <p:spPr>
            <a:xfrm>
              <a:off x="7708193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7"/>
            <p:cNvSpPr/>
            <p:nvPr/>
          </p:nvSpPr>
          <p:spPr>
            <a:xfrm>
              <a:off x="7796982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7885771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7974560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8063349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7"/>
            <p:cNvSpPr/>
            <p:nvPr/>
          </p:nvSpPr>
          <p:spPr>
            <a:xfrm>
              <a:off x="8152139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7"/>
            <p:cNvSpPr/>
            <p:nvPr/>
          </p:nvSpPr>
          <p:spPr>
            <a:xfrm>
              <a:off x="8240928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6465144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6553933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6642723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7"/>
            <p:cNvSpPr/>
            <p:nvPr/>
          </p:nvSpPr>
          <p:spPr>
            <a:xfrm>
              <a:off x="6731512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7"/>
            <p:cNvSpPr/>
            <p:nvPr/>
          </p:nvSpPr>
          <p:spPr>
            <a:xfrm>
              <a:off x="6820301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6909090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6997879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7086668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7175458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7"/>
            <p:cNvSpPr/>
            <p:nvPr/>
          </p:nvSpPr>
          <p:spPr>
            <a:xfrm>
              <a:off x="7264247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7"/>
            <p:cNvSpPr/>
            <p:nvPr/>
          </p:nvSpPr>
          <p:spPr>
            <a:xfrm>
              <a:off x="7353036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7441825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7530614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7619404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7708193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7796982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7885771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7"/>
            <p:cNvSpPr/>
            <p:nvPr/>
          </p:nvSpPr>
          <p:spPr>
            <a:xfrm>
              <a:off x="7974560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7"/>
            <p:cNvSpPr/>
            <p:nvPr/>
          </p:nvSpPr>
          <p:spPr>
            <a:xfrm>
              <a:off x="8063349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7"/>
            <p:cNvSpPr/>
            <p:nvPr/>
          </p:nvSpPr>
          <p:spPr>
            <a:xfrm>
              <a:off x="8152139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7"/>
            <p:cNvSpPr/>
            <p:nvPr/>
          </p:nvSpPr>
          <p:spPr>
            <a:xfrm>
              <a:off x="8240928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7"/>
            <p:cNvSpPr/>
            <p:nvPr/>
          </p:nvSpPr>
          <p:spPr>
            <a:xfrm>
              <a:off x="8333217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7"/>
            <p:cNvSpPr/>
            <p:nvPr/>
          </p:nvSpPr>
          <p:spPr>
            <a:xfrm>
              <a:off x="8333217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7"/>
            <p:cNvSpPr/>
            <p:nvPr/>
          </p:nvSpPr>
          <p:spPr>
            <a:xfrm>
              <a:off x="8333217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7"/>
            <p:cNvSpPr/>
            <p:nvPr/>
          </p:nvSpPr>
          <p:spPr>
            <a:xfrm>
              <a:off x="8333217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7"/>
            <p:cNvSpPr/>
            <p:nvPr/>
          </p:nvSpPr>
          <p:spPr>
            <a:xfrm>
              <a:off x="8333217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7"/>
            <p:cNvSpPr/>
            <p:nvPr/>
          </p:nvSpPr>
          <p:spPr>
            <a:xfrm>
              <a:off x="8333217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7"/>
            <p:cNvSpPr/>
            <p:nvPr/>
          </p:nvSpPr>
          <p:spPr>
            <a:xfrm>
              <a:off x="8333217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7"/>
            <p:cNvSpPr/>
            <p:nvPr/>
          </p:nvSpPr>
          <p:spPr>
            <a:xfrm>
              <a:off x="8333217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7"/>
            <p:cNvSpPr/>
            <p:nvPr/>
          </p:nvSpPr>
          <p:spPr>
            <a:xfrm>
              <a:off x="8333217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8333217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7"/>
            <p:cNvSpPr/>
            <p:nvPr/>
          </p:nvSpPr>
          <p:spPr>
            <a:xfrm>
              <a:off x="8333217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7"/>
            <p:cNvSpPr/>
            <p:nvPr/>
          </p:nvSpPr>
          <p:spPr>
            <a:xfrm>
              <a:off x="8333217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7"/>
            <p:cNvSpPr/>
            <p:nvPr/>
          </p:nvSpPr>
          <p:spPr>
            <a:xfrm>
              <a:off x="8333217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7"/>
            <p:cNvSpPr/>
            <p:nvPr/>
          </p:nvSpPr>
          <p:spPr>
            <a:xfrm>
              <a:off x="8333217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7"/>
            <p:cNvSpPr/>
            <p:nvPr/>
          </p:nvSpPr>
          <p:spPr>
            <a:xfrm>
              <a:off x="8333217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7"/>
            <p:cNvSpPr/>
            <p:nvPr/>
          </p:nvSpPr>
          <p:spPr>
            <a:xfrm>
              <a:off x="6376355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7"/>
            <p:cNvSpPr/>
            <p:nvPr/>
          </p:nvSpPr>
          <p:spPr>
            <a:xfrm>
              <a:off x="6376355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7"/>
            <p:cNvSpPr/>
            <p:nvPr/>
          </p:nvSpPr>
          <p:spPr>
            <a:xfrm>
              <a:off x="6376355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7"/>
            <p:cNvSpPr/>
            <p:nvPr/>
          </p:nvSpPr>
          <p:spPr>
            <a:xfrm>
              <a:off x="6376355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7"/>
            <p:cNvSpPr/>
            <p:nvPr/>
          </p:nvSpPr>
          <p:spPr>
            <a:xfrm>
              <a:off x="6376355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7"/>
            <p:cNvSpPr/>
            <p:nvPr/>
          </p:nvSpPr>
          <p:spPr>
            <a:xfrm>
              <a:off x="6376355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6376355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6376355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7"/>
            <p:cNvSpPr/>
            <p:nvPr/>
          </p:nvSpPr>
          <p:spPr>
            <a:xfrm>
              <a:off x="6376355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7"/>
            <p:cNvSpPr/>
            <p:nvPr/>
          </p:nvSpPr>
          <p:spPr>
            <a:xfrm>
              <a:off x="6376355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6376355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6376355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6376355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6376355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6376355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6287566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6287566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6287566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7"/>
            <p:cNvSpPr/>
            <p:nvPr/>
          </p:nvSpPr>
          <p:spPr>
            <a:xfrm>
              <a:off x="6287566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7"/>
            <p:cNvSpPr/>
            <p:nvPr/>
          </p:nvSpPr>
          <p:spPr>
            <a:xfrm>
              <a:off x="6287566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7"/>
            <p:cNvSpPr/>
            <p:nvPr/>
          </p:nvSpPr>
          <p:spPr>
            <a:xfrm>
              <a:off x="6287566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7"/>
            <p:cNvSpPr/>
            <p:nvPr/>
          </p:nvSpPr>
          <p:spPr>
            <a:xfrm>
              <a:off x="6287566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7"/>
            <p:cNvSpPr/>
            <p:nvPr/>
          </p:nvSpPr>
          <p:spPr>
            <a:xfrm>
              <a:off x="6287566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7"/>
            <p:cNvSpPr/>
            <p:nvPr/>
          </p:nvSpPr>
          <p:spPr>
            <a:xfrm>
              <a:off x="6287566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7"/>
            <p:cNvSpPr/>
            <p:nvPr/>
          </p:nvSpPr>
          <p:spPr>
            <a:xfrm>
              <a:off x="6287566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7"/>
            <p:cNvSpPr/>
            <p:nvPr/>
          </p:nvSpPr>
          <p:spPr>
            <a:xfrm>
              <a:off x="6287566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7"/>
            <p:cNvSpPr/>
            <p:nvPr/>
          </p:nvSpPr>
          <p:spPr>
            <a:xfrm>
              <a:off x="6287566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7"/>
            <p:cNvSpPr/>
            <p:nvPr/>
          </p:nvSpPr>
          <p:spPr>
            <a:xfrm>
              <a:off x="6287566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7"/>
            <p:cNvSpPr/>
            <p:nvPr/>
          </p:nvSpPr>
          <p:spPr>
            <a:xfrm>
              <a:off x="6287566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7"/>
            <p:cNvSpPr/>
            <p:nvPr/>
          </p:nvSpPr>
          <p:spPr>
            <a:xfrm>
              <a:off x="6287566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7"/>
            <p:cNvSpPr/>
            <p:nvPr/>
          </p:nvSpPr>
          <p:spPr>
            <a:xfrm>
              <a:off x="6198777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7"/>
            <p:cNvSpPr/>
            <p:nvPr/>
          </p:nvSpPr>
          <p:spPr>
            <a:xfrm>
              <a:off x="6198777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7"/>
            <p:cNvSpPr/>
            <p:nvPr/>
          </p:nvSpPr>
          <p:spPr>
            <a:xfrm>
              <a:off x="6198777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7"/>
            <p:cNvSpPr/>
            <p:nvPr/>
          </p:nvSpPr>
          <p:spPr>
            <a:xfrm>
              <a:off x="6198777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7"/>
            <p:cNvSpPr/>
            <p:nvPr/>
          </p:nvSpPr>
          <p:spPr>
            <a:xfrm>
              <a:off x="6198777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7"/>
            <p:cNvSpPr/>
            <p:nvPr/>
          </p:nvSpPr>
          <p:spPr>
            <a:xfrm>
              <a:off x="6198777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7"/>
            <p:cNvSpPr/>
            <p:nvPr/>
          </p:nvSpPr>
          <p:spPr>
            <a:xfrm>
              <a:off x="6198777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7"/>
            <p:cNvSpPr/>
            <p:nvPr/>
          </p:nvSpPr>
          <p:spPr>
            <a:xfrm>
              <a:off x="6198777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7"/>
            <p:cNvSpPr/>
            <p:nvPr/>
          </p:nvSpPr>
          <p:spPr>
            <a:xfrm>
              <a:off x="6198777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7"/>
            <p:cNvSpPr/>
            <p:nvPr/>
          </p:nvSpPr>
          <p:spPr>
            <a:xfrm>
              <a:off x="6198777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7"/>
            <p:cNvSpPr/>
            <p:nvPr/>
          </p:nvSpPr>
          <p:spPr>
            <a:xfrm>
              <a:off x="6198777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7"/>
            <p:cNvSpPr/>
            <p:nvPr/>
          </p:nvSpPr>
          <p:spPr>
            <a:xfrm>
              <a:off x="6198777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7"/>
            <p:cNvSpPr/>
            <p:nvPr/>
          </p:nvSpPr>
          <p:spPr>
            <a:xfrm>
              <a:off x="6198777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7"/>
            <p:cNvSpPr/>
            <p:nvPr/>
          </p:nvSpPr>
          <p:spPr>
            <a:xfrm>
              <a:off x="6198777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7"/>
            <p:cNvSpPr/>
            <p:nvPr/>
          </p:nvSpPr>
          <p:spPr>
            <a:xfrm>
              <a:off x="6198777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7"/>
            <p:cNvSpPr/>
            <p:nvPr/>
          </p:nvSpPr>
          <p:spPr>
            <a:xfrm>
              <a:off x="6465144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7"/>
            <p:cNvSpPr/>
            <p:nvPr/>
          </p:nvSpPr>
          <p:spPr>
            <a:xfrm>
              <a:off x="6553933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7"/>
            <p:cNvSpPr/>
            <p:nvPr/>
          </p:nvSpPr>
          <p:spPr>
            <a:xfrm>
              <a:off x="6642723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7"/>
            <p:cNvSpPr/>
            <p:nvPr/>
          </p:nvSpPr>
          <p:spPr>
            <a:xfrm>
              <a:off x="6731512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7"/>
            <p:cNvSpPr/>
            <p:nvPr/>
          </p:nvSpPr>
          <p:spPr>
            <a:xfrm>
              <a:off x="6820301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7"/>
            <p:cNvSpPr/>
            <p:nvPr/>
          </p:nvSpPr>
          <p:spPr>
            <a:xfrm>
              <a:off x="6909090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7"/>
            <p:cNvSpPr/>
            <p:nvPr/>
          </p:nvSpPr>
          <p:spPr>
            <a:xfrm>
              <a:off x="6465144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7"/>
            <p:cNvSpPr/>
            <p:nvPr/>
          </p:nvSpPr>
          <p:spPr>
            <a:xfrm>
              <a:off x="6553933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7"/>
            <p:cNvSpPr/>
            <p:nvPr/>
          </p:nvSpPr>
          <p:spPr>
            <a:xfrm>
              <a:off x="6642723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7"/>
            <p:cNvSpPr/>
            <p:nvPr/>
          </p:nvSpPr>
          <p:spPr>
            <a:xfrm>
              <a:off x="6731512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7"/>
            <p:cNvSpPr/>
            <p:nvPr/>
          </p:nvSpPr>
          <p:spPr>
            <a:xfrm>
              <a:off x="6820301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7"/>
            <p:cNvSpPr/>
            <p:nvPr/>
          </p:nvSpPr>
          <p:spPr>
            <a:xfrm>
              <a:off x="6909090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7"/>
            <p:cNvSpPr/>
            <p:nvPr/>
          </p:nvSpPr>
          <p:spPr>
            <a:xfrm>
              <a:off x="6465144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7"/>
            <p:cNvSpPr/>
            <p:nvPr/>
          </p:nvSpPr>
          <p:spPr>
            <a:xfrm>
              <a:off x="6553933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7"/>
            <p:cNvSpPr/>
            <p:nvPr/>
          </p:nvSpPr>
          <p:spPr>
            <a:xfrm>
              <a:off x="6642723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7"/>
            <p:cNvSpPr/>
            <p:nvPr/>
          </p:nvSpPr>
          <p:spPr>
            <a:xfrm>
              <a:off x="6731512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7"/>
            <p:cNvSpPr/>
            <p:nvPr/>
          </p:nvSpPr>
          <p:spPr>
            <a:xfrm>
              <a:off x="6820301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7"/>
            <p:cNvSpPr/>
            <p:nvPr/>
          </p:nvSpPr>
          <p:spPr>
            <a:xfrm>
              <a:off x="6909090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7"/>
            <p:cNvSpPr/>
            <p:nvPr/>
          </p:nvSpPr>
          <p:spPr>
            <a:xfrm>
              <a:off x="6465144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7"/>
            <p:cNvSpPr/>
            <p:nvPr/>
          </p:nvSpPr>
          <p:spPr>
            <a:xfrm>
              <a:off x="6553933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7"/>
            <p:cNvSpPr/>
            <p:nvPr/>
          </p:nvSpPr>
          <p:spPr>
            <a:xfrm>
              <a:off x="6642723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7"/>
            <p:cNvSpPr/>
            <p:nvPr/>
          </p:nvSpPr>
          <p:spPr>
            <a:xfrm>
              <a:off x="6731512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7"/>
            <p:cNvSpPr/>
            <p:nvPr/>
          </p:nvSpPr>
          <p:spPr>
            <a:xfrm>
              <a:off x="6820301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7"/>
            <p:cNvSpPr/>
            <p:nvPr/>
          </p:nvSpPr>
          <p:spPr>
            <a:xfrm>
              <a:off x="6909090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7"/>
            <p:cNvSpPr/>
            <p:nvPr/>
          </p:nvSpPr>
          <p:spPr>
            <a:xfrm>
              <a:off x="6465144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7"/>
            <p:cNvSpPr/>
            <p:nvPr/>
          </p:nvSpPr>
          <p:spPr>
            <a:xfrm>
              <a:off x="6553933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7"/>
            <p:cNvSpPr/>
            <p:nvPr/>
          </p:nvSpPr>
          <p:spPr>
            <a:xfrm>
              <a:off x="6642723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7"/>
            <p:cNvSpPr/>
            <p:nvPr/>
          </p:nvSpPr>
          <p:spPr>
            <a:xfrm>
              <a:off x="6731512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7"/>
            <p:cNvSpPr/>
            <p:nvPr/>
          </p:nvSpPr>
          <p:spPr>
            <a:xfrm>
              <a:off x="6820301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7"/>
            <p:cNvSpPr/>
            <p:nvPr/>
          </p:nvSpPr>
          <p:spPr>
            <a:xfrm>
              <a:off x="6909090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7"/>
            <p:cNvSpPr/>
            <p:nvPr/>
          </p:nvSpPr>
          <p:spPr>
            <a:xfrm>
              <a:off x="6465144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7"/>
            <p:cNvSpPr/>
            <p:nvPr/>
          </p:nvSpPr>
          <p:spPr>
            <a:xfrm>
              <a:off x="6553933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7"/>
            <p:cNvSpPr/>
            <p:nvPr/>
          </p:nvSpPr>
          <p:spPr>
            <a:xfrm>
              <a:off x="6642723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7"/>
            <p:cNvSpPr/>
            <p:nvPr/>
          </p:nvSpPr>
          <p:spPr>
            <a:xfrm>
              <a:off x="6731512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7"/>
            <p:cNvSpPr/>
            <p:nvPr/>
          </p:nvSpPr>
          <p:spPr>
            <a:xfrm>
              <a:off x="6820301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7"/>
            <p:cNvSpPr/>
            <p:nvPr/>
          </p:nvSpPr>
          <p:spPr>
            <a:xfrm>
              <a:off x="6909090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7"/>
            <p:cNvSpPr/>
            <p:nvPr/>
          </p:nvSpPr>
          <p:spPr>
            <a:xfrm>
              <a:off x="6465144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7"/>
            <p:cNvSpPr/>
            <p:nvPr/>
          </p:nvSpPr>
          <p:spPr>
            <a:xfrm>
              <a:off x="6553933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7"/>
            <p:cNvSpPr/>
            <p:nvPr/>
          </p:nvSpPr>
          <p:spPr>
            <a:xfrm>
              <a:off x="6642723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7"/>
            <p:cNvSpPr/>
            <p:nvPr/>
          </p:nvSpPr>
          <p:spPr>
            <a:xfrm>
              <a:off x="6731512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7"/>
            <p:cNvSpPr/>
            <p:nvPr/>
          </p:nvSpPr>
          <p:spPr>
            <a:xfrm>
              <a:off x="6820301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7"/>
            <p:cNvSpPr/>
            <p:nvPr/>
          </p:nvSpPr>
          <p:spPr>
            <a:xfrm>
              <a:off x="6909090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7"/>
            <p:cNvSpPr/>
            <p:nvPr/>
          </p:nvSpPr>
          <p:spPr>
            <a:xfrm>
              <a:off x="6465144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7"/>
            <p:cNvSpPr/>
            <p:nvPr/>
          </p:nvSpPr>
          <p:spPr>
            <a:xfrm>
              <a:off x="6553933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7"/>
            <p:cNvSpPr/>
            <p:nvPr/>
          </p:nvSpPr>
          <p:spPr>
            <a:xfrm>
              <a:off x="6642723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7"/>
            <p:cNvSpPr/>
            <p:nvPr/>
          </p:nvSpPr>
          <p:spPr>
            <a:xfrm>
              <a:off x="6731512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7"/>
            <p:cNvSpPr/>
            <p:nvPr/>
          </p:nvSpPr>
          <p:spPr>
            <a:xfrm>
              <a:off x="6820301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7"/>
            <p:cNvSpPr/>
            <p:nvPr/>
          </p:nvSpPr>
          <p:spPr>
            <a:xfrm>
              <a:off x="6909090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7"/>
            <p:cNvSpPr/>
            <p:nvPr/>
          </p:nvSpPr>
          <p:spPr>
            <a:xfrm>
              <a:off x="6465144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7"/>
            <p:cNvSpPr/>
            <p:nvPr/>
          </p:nvSpPr>
          <p:spPr>
            <a:xfrm>
              <a:off x="6553933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7"/>
            <p:cNvSpPr/>
            <p:nvPr/>
          </p:nvSpPr>
          <p:spPr>
            <a:xfrm>
              <a:off x="6642723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7"/>
            <p:cNvSpPr/>
            <p:nvPr/>
          </p:nvSpPr>
          <p:spPr>
            <a:xfrm>
              <a:off x="6731512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7"/>
            <p:cNvSpPr/>
            <p:nvPr/>
          </p:nvSpPr>
          <p:spPr>
            <a:xfrm>
              <a:off x="6820301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7"/>
            <p:cNvSpPr/>
            <p:nvPr/>
          </p:nvSpPr>
          <p:spPr>
            <a:xfrm>
              <a:off x="6909090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7"/>
            <p:cNvSpPr/>
            <p:nvPr/>
          </p:nvSpPr>
          <p:spPr>
            <a:xfrm>
              <a:off x="6465144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7"/>
            <p:cNvSpPr/>
            <p:nvPr/>
          </p:nvSpPr>
          <p:spPr>
            <a:xfrm>
              <a:off x="6553933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7"/>
            <p:cNvSpPr/>
            <p:nvPr/>
          </p:nvSpPr>
          <p:spPr>
            <a:xfrm>
              <a:off x="6642723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7"/>
            <p:cNvSpPr/>
            <p:nvPr/>
          </p:nvSpPr>
          <p:spPr>
            <a:xfrm>
              <a:off x="6731512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7"/>
            <p:cNvSpPr/>
            <p:nvPr/>
          </p:nvSpPr>
          <p:spPr>
            <a:xfrm>
              <a:off x="6820301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7"/>
            <p:cNvSpPr/>
            <p:nvPr/>
          </p:nvSpPr>
          <p:spPr>
            <a:xfrm>
              <a:off x="6909090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7"/>
            <p:cNvSpPr/>
            <p:nvPr/>
          </p:nvSpPr>
          <p:spPr>
            <a:xfrm>
              <a:off x="6465144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7"/>
            <p:cNvSpPr/>
            <p:nvPr/>
          </p:nvSpPr>
          <p:spPr>
            <a:xfrm>
              <a:off x="6553933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7"/>
            <p:cNvSpPr/>
            <p:nvPr/>
          </p:nvSpPr>
          <p:spPr>
            <a:xfrm>
              <a:off x="6642723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7"/>
            <p:cNvSpPr/>
            <p:nvPr/>
          </p:nvSpPr>
          <p:spPr>
            <a:xfrm>
              <a:off x="6731512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7"/>
            <p:cNvSpPr/>
            <p:nvPr/>
          </p:nvSpPr>
          <p:spPr>
            <a:xfrm>
              <a:off x="6820301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7"/>
            <p:cNvSpPr/>
            <p:nvPr/>
          </p:nvSpPr>
          <p:spPr>
            <a:xfrm>
              <a:off x="6909090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7"/>
            <p:cNvSpPr/>
            <p:nvPr/>
          </p:nvSpPr>
          <p:spPr>
            <a:xfrm>
              <a:off x="6465144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7"/>
            <p:cNvSpPr/>
            <p:nvPr/>
          </p:nvSpPr>
          <p:spPr>
            <a:xfrm>
              <a:off x="6553933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7"/>
            <p:cNvSpPr/>
            <p:nvPr/>
          </p:nvSpPr>
          <p:spPr>
            <a:xfrm>
              <a:off x="6642723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7"/>
            <p:cNvSpPr/>
            <p:nvPr/>
          </p:nvSpPr>
          <p:spPr>
            <a:xfrm>
              <a:off x="6731512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7"/>
            <p:cNvSpPr/>
            <p:nvPr/>
          </p:nvSpPr>
          <p:spPr>
            <a:xfrm>
              <a:off x="6820301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7"/>
            <p:cNvSpPr/>
            <p:nvPr/>
          </p:nvSpPr>
          <p:spPr>
            <a:xfrm>
              <a:off x="6909090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7"/>
            <p:cNvSpPr/>
            <p:nvPr/>
          </p:nvSpPr>
          <p:spPr>
            <a:xfrm>
              <a:off x="6465144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7"/>
            <p:cNvSpPr/>
            <p:nvPr/>
          </p:nvSpPr>
          <p:spPr>
            <a:xfrm>
              <a:off x="6553933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7"/>
            <p:cNvSpPr/>
            <p:nvPr/>
          </p:nvSpPr>
          <p:spPr>
            <a:xfrm>
              <a:off x="6642723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7"/>
            <p:cNvSpPr/>
            <p:nvPr/>
          </p:nvSpPr>
          <p:spPr>
            <a:xfrm>
              <a:off x="6731512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7"/>
            <p:cNvSpPr/>
            <p:nvPr/>
          </p:nvSpPr>
          <p:spPr>
            <a:xfrm>
              <a:off x="6820301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7"/>
            <p:cNvSpPr/>
            <p:nvPr/>
          </p:nvSpPr>
          <p:spPr>
            <a:xfrm>
              <a:off x="6909090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7"/>
            <p:cNvSpPr/>
            <p:nvPr/>
          </p:nvSpPr>
          <p:spPr>
            <a:xfrm>
              <a:off x="6997879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7"/>
            <p:cNvSpPr/>
            <p:nvPr/>
          </p:nvSpPr>
          <p:spPr>
            <a:xfrm>
              <a:off x="6997879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7"/>
            <p:cNvSpPr/>
            <p:nvPr/>
          </p:nvSpPr>
          <p:spPr>
            <a:xfrm>
              <a:off x="6997879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7"/>
            <p:cNvSpPr/>
            <p:nvPr/>
          </p:nvSpPr>
          <p:spPr>
            <a:xfrm>
              <a:off x="6997879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7"/>
            <p:cNvSpPr/>
            <p:nvPr/>
          </p:nvSpPr>
          <p:spPr>
            <a:xfrm>
              <a:off x="6997879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7"/>
            <p:cNvSpPr/>
            <p:nvPr/>
          </p:nvSpPr>
          <p:spPr>
            <a:xfrm>
              <a:off x="6997879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7"/>
            <p:cNvSpPr/>
            <p:nvPr/>
          </p:nvSpPr>
          <p:spPr>
            <a:xfrm>
              <a:off x="6997879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7"/>
            <p:cNvSpPr/>
            <p:nvPr/>
          </p:nvSpPr>
          <p:spPr>
            <a:xfrm>
              <a:off x="6997879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7"/>
            <p:cNvSpPr/>
            <p:nvPr/>
          </p:nvSpPr>
          <p:spPr>
            <a:xfrm>
              <a:off x="6997879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7"/>
            <p:cNvSpPr/>
            <p:nvPr/>
          </p:nvSpPr>
          <p:spPr>
            <a:xfrm>
              <a:off x="6997879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7"/>
            <p:cNvSpPr/>
            <p:nvPr/>
          </p:nvSpPr>
          <p:spPr>
            <a:xfrm>
              <a:off x="6997879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7"/>
            <p:cNvSpPr/>
            <p:nvPr/>
          </p:nvSpPr>
          <p:spPr>
            <a:xfrm>
              <a:off x="6997879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7"/>
            <p:cNvSpPr/>
            <p:nvPr/>
          </p:nvSpPr>
          <p:spPr>
            <a:xfrm>
              <a:off x="6997879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7"/>
            <p:cNvSpPr/>
            <p:nvPr/>
          </p:nvSpPr>
          <p:spPr>
            <a:xfrm>
              <a:off x="7086668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7"/>
            <p:cNvSpPr/>
            <p:nvPr/>
          </p:nvSpPr>
          <p:spPr>
            <a:xfrm>
              <a:off x="7086668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7"/>
            <p:cNvSpPr/>
            <p:nvPr/>
          </p:nvSpPr>
          <p:spPr>
            <a:xfrm>
              <a:off x="7086668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7"/>
            <p:cNvSpPr/>
            <p:nvPr/>
          </p:nvSpPr>
          <p:spPr>
            <a:xfrm>
              <a:off x="7086668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7"/>
            <p:cNvSpPr/>
            <p:nvPr/>
          </p:nvSpPr>
          <p:spPr>
            <a:xfrm>
              <a:off x="7086668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7"/>
            <p:cNvSpPr/>
            <p:nvPr/>
          </p:nvSpPr>
          <p:spPr>
            <a:xfrm>
              <a:off x="7086668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7"/>
            <p:cNvSpPr/>
            <p:nvPr/>
          </p:nvSpPr>
          <p:spPr>
            <a:xfrm>
              <a:off x="7086668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7"/>
            <p:cNvSpPr/>
            <p:nvPr/>
          </p:nvSpPr>
          <p:spPr>
            <a:xfrm>
              <a:off x="7086668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7"/>
            <p:cNvSpPr/>
            <p:nvPr/>
          </p:nvSpPr>
          <p:spPr>
            <a:xfrm>
              <a:off x="7086668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7"/>
            <p:cNvSpPr/>
            <p:nvPr/>
          </p:nvSpPr>
          <p:spPr>
            <a:xfrm>
              <a:off x="7086668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7"/>
            <p:cNvSpPr/>
            <p:nvPr/>
          </p:nvSpPr>
          <p:spPr>
            <a:xfrm>
              <a:off x="7086668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7"/>
            <p:cNvSpPr/>
            <p:nvPr/>
          </p:nvSpPr>
          <p:spPr>
            <a:xfrm>
              <a:off x="7086668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7"/>
            <p:cNvSpPr/>
            <p:nvPr/>
          </p:nvSpPr>
          <p:spPr>
            <a:xfrm>
              <a:off x="7086668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7"/>
            <p:cNvSpPr/>
            <p:nvPr/>
          </p:nvSpPr>
          <p:spPr>
            <a:xfrm>
              <a:off x="7175458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7"/>
            <p:cNvSpPr/>
            <p:nvPr/>
          </p:nvSpPr>
          <p:spPr>
            <a:xfrm>
              <a:off x="7175458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7"/>
            <p:cNvSpPr/>
            <p:nvPr/>
          </p:nvSpPr>
          <p:spPr>
            <a:xfrm>
              <a:off x="7175458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7"/>
            <p:cNvSpPr/>
            <p:nvPr/>
          </p:nvSpPr>
          <p:spPr>
            <a:xfrm>
              <a:off x="7175458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7"/>
            <p:cNvSpPr/>
            <p:nvPr/>
          </p:nvSpPr>
          <p:spPr>
            <a:xfrm>
              <a:off x="7175458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7"/>
            <p:cNvSpPr/>
            <p:nvPr/>
          </p:nvSpPr>
          <p:spPr>
            <a:xfrm>
              <a:off x="7175458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7"/>
            <p:cNvSpPr/>
            <p:nvPr/>
          </p:nvSpPr>
          <p:spPr>
            <a:xfrm>
              <a:off x="7175458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7"/>
            <p:cNvSpPr/>
            <p:nvPr/>
          </p:nvSpPr>
          <p:spPr>
            <a:xfrm>
              <a:off x="7175458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7"/>
            <p:cNvSpPr/>
            <p:nvPr/>
          </p:nvSpPr>
          <p:spPr>
            <a:xfrm>
              <a:off x="7175458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7"/>
            <p:cNvSpPr/>
            <p:nvPr/>
          </p:nvSpPr>
          <p:spPr>
            <a:xfrm>
              <a:off x="7175458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7"/>
            <p:cNvSpPr/>
            <p:nvPr/>
          </p:nvSpPr>
          <p:spPr>
            <a:xfrm>
              <a:off x="7175458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7"/>
            <p:cNvSpPr/>
            <p:nvPr/>
          </p:nvSpPr>
          <p:spPr>
            <a:xfrm>
              <a:off x="7175458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7"/>
            <p:cNvSpPr/>
            <p:nvPr/>
          </p:nvSpPr>
          <p:spPr>
            <a:xfrm>
              <a:off x="7175458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7"/>
            <p:cNvSpPr/>
            <p:nvPr/>
          </p:nvSpPr>
          <p:spPr>
            <a:xfrm>
              <a:off x="7264247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7"/>
            <p:cNvSpPr/>
            <p:nvPr/>
          </p:nvSpPr>
          <p:spPr>
            <a:xfrm>
              <a:off x="7264247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7"/>
            <p:cNvSpPr/>
            <p:nvPr/>
          </p:nvSpPr>
          <p:spPr>
            <a:xfrm>
              <a:off x="7264247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7"/>
            <p:cNvSpPr/>
            <p:nvPr/>
          </p:nvSpPr>
          <p:spPr>
            <a:xfrm>
              <a:off x="7264247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7"/>
            <p:cNvSpPr/>
            <p:nvPr/>
          </p:nvSpPr>
          <p:spPr>
            <a:xfrm>
              <a:off x="7264247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7"/>
            <p:cNvSpPr/>
            <p:nvPr/>
          </p:nvSpPr>
          <p:spPr>
            <a:xfrm>
              <a:off x="7264247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7"/>
            <p:cNvSpPr/>
            <p:nvPr/>
          </p:nvSpPr>
          <p:spPr>
            <a:xfrm>
              <a:off x="7264247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7"/>
            <p:cNvSpPr/>
            <p:nvPr/>
          </p:nvSpPr>
          <p:spPr>
            <a:xfrm>
              <a:off x="7264247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7"/>
            <p:cNvSpPr/>
            <p:nvPr/>
          </p:nvSpPr>
          <p:spPr>
            <a:xfrm>
              <a:off x="7264247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7"/>
            <p:cNvSpPr/>
            <p:nvPr/>
          </p:nvSpPr>
          <p:spPr>
            <a:xfrm>
              <a:off x="7264247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7"/>
            <p:cNvSpPr/>
            <p:nvPr/>
          </p:nvSpPr>
          <p:spPr>
            <a:xfrm>
              <a:off x="7264247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7"/>
            <p:cNvSpPr/>
            <p:nvPr/>
          </p:nvSpPr>
          <p:spPr>
            <a:xfrm>
              <a:off x="7264247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7"/>
            <p:cNvSpPr/>
            <p:nvPr/>
          </p:nvSpPr>
          <p:spPr>
            <a:xfrm>
              <a:off x="7264247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7"/>
            <p:cNvSpPr/>
            <p:nvPr/>
          </p:nvSpPr>
          <p:spPr>
            <a:xfrm>
              <a:off x="7353036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7"/>
            <p:cNvSpPr/>
            <p:nvPr/>
          </p:nvSpPr>
          <p:spPr>
            <a:xfrm>
              <a:off x="7353036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7"/>
            <p:cNvSpPr/>
            <p:nvPr/>
          </p:nvSpPr>
          <p:spPr>
            <a:xfrm>
              <a:off x="7353036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7"/>
            <p:cNvSpPr/>
            <p:nvPr/>
          </p:nvSpPr>
          <p:spPr>
            <a:xfrm>
              <a:off x="7353036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7"/>
            <p:cNvSpPr/>
            <p:nvPr/>
          </p:nvSpPr>
          <p:spPr>
            <a:xfrm>
              <a:off x="7353036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7"/>
            <p:cNvSpPr/>
            <p:nvPr/>
          </p:nvSpPr>
          <p:spPr>
            <a:xfrm>
              <a:off x="7353036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7"/>
            <p:cNvSpPr/>
            <p:nvPr/>
          </p:nvSpPr>
          <p:spPr>
            <a:xfrm>
              <a:off x="7353036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7"/>
            <p:cNvSpPr/>
            <p:nvPr/>
          </p:nvSpPr>
          <p:spPr>
            <a:xfrm>
              <a:off x="7353036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7"/>
            <p:cNvSpPr/>
            <p:nvPr/>
          </p:nvSpPr>
          <p:spPr>
            <a:xfrm>
              <a:off x="7353036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7"/>
            <p:cNvSpPr/>
            <p:nvPr/>
          </p:nvSpPr>
          <p:spPr>
            <a:xfrm>
              <a:off x="7353036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7"/>
            <p:cNvSpPr/>
            <p:nvPr/>
          </p:nvSpPr>
          <p:spPr>
            <a:xfrm>
              <a:off x="7353036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7"/>
            <p:cNvSpPr/>
            <p:nvPr/>
          </p:nvSpPr>
          <p:spPr>
            <a:xfrm>
              <a:off x="7353036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7"/>
            <p:cNvSpPr/>
            <p:nvPr/>
          </p:nvSpPr>
          <p:spPr>
            <a:xfrm>
              <a:off x="7353036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7"/>
            <p:cNvSpPr/>
            <p:nvPr/>
          </p:nvSpPr>
          <p:spPr>
            <a:xfrm>
              <a:off x="7441825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7"/>
            <p:cNvSpPr/>
            <p:nvPr/>
          </p:nvSpPr>
          <p:spPr>
            <a:xfrm>
              <a:off x="7441825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7"/>
            <p:cNvSpPr/>
            <p:nvPr/>
          </p:nvSpPr>
          <p:spPr>
            <a:xfrm>
              <a:off x="7441825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7"/>
            <p:cNvSpPr/>
            <p:nvPr/>
          </p:nvSpPr>
          <p:spPr>
            <a:xfrm>
              <a:off x="7441825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7"/>
            <p:cNvSpPr/>
            <p:nvPr/>
          </p:nvSpPr>
          <p:spPr>
            <a:xfrm>
              <a:off x="7441825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7"/>
            <p:cNvSpPr/>
            <p:nvPr/>
          </p:nvSpPr>
          <p:spPr>
            <a:xfrm>
              <a:off x="7441825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7"/>
            <p:cNvSpPr/>
            <p:nvPr/>
          </p:nvSpPr>
          <p:spPr>
            <a:xfrm>
              <a:off x="7441825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7"/>
            <p:cNvSpPr/>
            <p:nvPr/>
          </p:nvSpPr>
          <p:spPr>
            <a:xfrm>
              <a:off x="7441825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7"/>
            <p:cNvSpPr/>
            <p:nvPr/>
          </p:nvSpPr>
          <p:spPr>
            <a:xfrm>
              <a:off x="7441825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7"/>
            <p:cNvSpPr/>
            <p:nvPr/>
          </p:nvSpPr>
          <p:spPr>
            <a:xfrm>
              <a:off x="7441825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7"/>
            <p:cNvSpPr/>
            <p:nvPr/>
          </p:nvSpPr>
          <p:spPr>
            <a:xfrm>
              <a:off x="7441825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7"/>
            <p:cNvSpPr/>
            <p:nvPr/>
          </p:nvSpPr>
          <p:spPr>
            <a:xfrm>
              <a:off x="7441825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7"/>
            <p:cNvSpPr/>
            <p:nvPr/>
          </p:nvSpPr>
          <p:spPr>
            <a:xfrm>
              <a:off x="7441825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7"/>
            <p:cNvSpPr/>
            <p:nvPr/>
          </p:nvSpPr>
          <p:spPr>
            <a:xfrm>
              <a:off x="7530614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7"/>
            <p:cNvSpPr/>
            <p:nvPr/>
          </p:nvSpPr>
          <p:spPr>
            <a:xfrm>
              <a:off x="7530614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7"/>
            <p:cNvSpPr/>
            <p:nvPr/>
          </p:nvSpPr>
          <p:spPr>
            <a:xfrm>
              <a:off x="7530614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7"/>
            <p:cNvSpPr/>
            <p:nvPr/>
          </p:nvSpPr>
          <p:spPr>
            <a:xfrm>
              <a:off x="7530614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7"/>
            <p:cNvSpPr/>
            <p:nvPr/>
          </p:nvSpPr>
          <p:spPr>
            <a:xfrm>
              <a:off x="7530614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7530614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7"/>
            <p:cNvSpPr/>
            <p:nvPr/>
          </p:nvSpPr>
          <p:spPr>
            <a:xfrm>
              <a:off x="7530614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7"/>
            <p:cNvSpPr/>
            <p:nvPr/>
          </p:nvSpPr>
          <p:spPr>
            <a:xfrm>
              <a:off x="7530614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7"/>
            <p:cNvSpPr/>
            <p:nvPr/>
          </p:nvSpPr>
          <p:spPr>
            <a:xfrm>
              <a:off x="7530614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7"/>
            <p:cNvSpPr/>
            <p:nvPr/>
          </p:nvSpPr>
          <p:spPr>
            <a:xfrm>
              <a:off x="7530614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7"/>
            <p:cNvSpPr/>
            <p:nvPr/>
          </p:nvSpPr>
          <p:spPr>
            <a:xfrm>
              <a:off x="7530614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7"/>
            <p:cNvSpPr/>
            <p:nvPr/>
          </p:nvSpPr>
          <p:spPr>
            <a:xfrm>
              <a:off x="7530614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7"/>
            <p:cNvSpPr/>
            <p:nvPr/>
          </p:nvSpPr>
          <p:spPr>
            <a:xfrm>
              <a:off x="7530614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7"/>
            <p:cNvSpPr/>
            <p:nvPr/>
          </p:nvSpPr>
          <p:spPr>
            <a:xfrm>
              <a:off x="7619404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7"/>
            <p:cNvSpPr/>
            <p:nvPr/>
          </p:nvSpPr>
          <p:spPr>
            <a:xfrm>
              <a:off x="7619404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7"/>
            <p:cNvSpPr/>
            <p:nvPr/>
          </p:nvSpPr>
          <p:spPr>
            <a:xfrm>
              <a:off x="7619404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7"/>
            <p:cNvSpPr/>
            <p:nvPr/>
          </p:nvSpPr>
          <p:spPr>
            <a:xfrm>
              <a:off x="7619404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7"/>
            <p:cNvSpPr/>
            <p:nvPr/>
          </p:nvSpPr>
          <p:spPr>
            <a:xfrm>
              <a:off x="7619404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7"/>
            <p:cNvSpPr/>
            <p:nvPr/>
          </p:nvSpPr>
          <p:spPr>
            <a:xfrm>
              <a:off x="7619404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7"/>
            <p:cNvSpPr/>
            <p:nvPr/>
          </p:nvSpPr>
          <p:spPr>
            <a:xfrm>
              <a:off x="7619404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7"/>
            <p:cNvSpPr/>
            <p:nvPr/>
          </p:nvSpPr>
          <p:spPr>
            <a:xfrm>
              <a:off x="7619404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7"/>
            <p:cNvSpPr/>
            <p:nvPr/>
          </p:nvSpPr>
          <p:spPr>
            <a:xfrm>
              <a:off x="7619404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7"/>
            <p:cNvSpPr/>
            <p:nvPr/>
          </p:nvSpPr>
          <p:spPr>
            <a:xfrm>
              <a:off x="7619404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7"/>
            <p:cNvSpPr/>
            <p:nvPr/>
          </p:nvSpPr>
          <p:spPr>
            <a:xfrm>
              <a:off x="7619404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7"/>
            <p:cNvSpPr/>
            <p:nvPr/>
          </p:nvSpPr>
          <p:spPr>
            <a:xfrm>
              <a:off x="7619404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7"/>
            <p:cNvSpPr/>
            <p:nvPr/>
          </p:nvSpPr>
          <p:spPr>
            <a:xfrm>
              <a:off x="7619404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7"/>
            <p:cNvSpPr/>
            <p:nvPr/>
          </p:nvSpPr>
          <p:spPr>
            <a:xfrm>
              <a:off x="7708193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7"/>
            <p:cNvSpPr/>
            <p:nvPr/>
          </p:nvSpPr>
          <p:spPr>
            <a:xfrm>
              <a:off x="7708193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7"/>
            <p:cNvSpPr/>
            <p:nvPr/>
          </p:nvSpPr>
          <p:spPr>
            <a:xfrm>
              <a:off x="7708193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7"/>
            <p:cNvSpPr/>
            <p:nvPr/>
          </p:nvSpPr>
          <p:spPr>
            <a:xfrm>
              <a:off x="7708193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7"/>
            <p:cNvSpPr/>
            <p:nvPr/>
          </p:nvSpPr>
          <p:spPr>
            <a:xfrm>
              <a:off x="7708193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7"/>
            <p:cNvSpPr/>
            <p:nvPr/>
          </p:nvSpPr>
          <p:spPr>
            <a:xfrm>
              <a:off x="7708193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7"/>
            <p:cNvSpPr/>
            <p:nvPr/>
          </p:nvSpPr>
          <p:spPr>
            <a:xfrm>
              <a:off x="7708193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7"/>
            <p:cNvSpPr/>
            <p:nvPr/>
          </p:nvSpPr>
          <p:spPr>
            <a:xfrm>
              <a:off x="7708193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7"/>
            <p:cNvSpPr/>
            <p:nvPr/>
          </p:nvSpPr>
          <p:spPr>
            <a:xfrm>
              <a:off x="7708193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7"/>
            <p:cNvSpPr/>
            <p:nvPr/>
          </p:nvSpPr>
          <p:spPr>
            <a:xfrm>
              <a:off x="7708193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7"/>
            <p:cNvSpPr/>
            <p:nvPr/>
          </p:nvSpPr>
          <p:spPr>
            <a:xfrm>
              <a:off x="7708193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7"/>
            <p:cNvSpPr/>
            <p:nvPr/>
          </p:nvSpPr>
          <p:spPr>
            <a:xfrm>
              <a:off x="7708193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7"/>
            <p:cNvSpPr/>
            <p:nvPr/>
          </p:nvSpPr>
          <p:spPr>
            <a:xfrm>
              <a:off x="7708193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7"/>
            <p:cNvSpPr/>
            <p:nvPr/>
          </p:nvSpPr>
          <p:spPr>
            <a:xfrm>
              <a:off x="7796982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7"/>
            <p:cNvSpPr/>
            <p:nvPr/>
          </p:nvSpPr>
          <p:spPr>
            <a:xfrm>
              <a:off x="7796982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7"/>
            <p:cNvSpPr/>
            <p:nvPr/>
          </p:nvSpPr>
          <p:spPr>
            <a:xfrm>
              <a:off x="7796982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7"/>
            <p:cNvSpPr/>
            <p:nvPr/>
          </p:nvSpPr>
          <p:spPr>
            <a:xfrm>
              <a:off x="7796982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7"/>
            <p:cNvSpPr/>
            <p:nvPr/>
          </p:nvSpPr>
          <p:spPr>
            <a:xfrm>
              <a:off x="7796982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7"/>
            <p:cNvSpPr/>
            <p:nvPr/>
          </p:nvSpPr>
          <p:spPr>
            <a:xfrm>
              <a:off x="7796982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7"/>
            <p:cNvSpPr/>
            <p:nvPr/>
          </p:nvSpPr>
          <p:spPr>
            <a:xfrm>
              <a:off x="7796982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7"/>
            <p:cNvSpPr/>
            <p:nvPr/>
          </p:nvSpPr>
          <p:spPr>
            <a:xfrm>
              <a:off x="7796982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7"/>
            <p:cNvSpPr/>
            <p:nvPr/>
          </p:nvSpPr>
          <p:spPr>
            <a:xfrm>
              <a:off x="7796982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7"/>
            <p:cNvSpPr/>
            <p:nvPr/>
          </p:nvSpPr>
          <p:spPr>
            <a:xfrm>
              <a:off x="7796982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7"/>
            <p:cNvSpPr/>
            <p:nvPr/>
          </p:nvSpPr>
          <p:spPr>
            <a:xfrm>
              <a:off x="7796982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7"/>
            <p:cNvSpPr/>
            <p:nvPr/>
          </p:nvSpPr>
          <p:spPr>
            <a:xfrm>
              <a:off x="7796982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7"/>
            <p:cNvSpPr/>
            <p:nvPr/>
          </p:nvSpPr>
          <p:spPr>
            <a:xfrm>
              <a:off x="7796982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7"/>
            <p:cNvSpPr/>
            <p:nvPr/>
          </p:nvSpPr>
          <p:spPr>
            <a:xfrm>
              <a:off x="7885771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7"/>
            <p:cNvSpPr/>
            <p:nvPr/>
          </p:nvSpPr>
          <p:spPr>
            <a:xfrm>
              <a:off x="7885771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7"/>
            <p:cNvSpPr/>
            <p:nvPr/>
          </p:nvSpPr>
          <p:spPr>
            <a:xfrm>
              <a:off x="7885771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7"/>
            <p:cNvSpPr/>
            <p:nvPr/>
          </p:nvSpPr>
          <p:spPr>
            <a:xfrm>
              <a:off x="7885771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7"/>
            <p:cNvSpPr/>
            <p:nvPr/>
          </p:nvSpPr>
          <p:spPr>
            <a:xfrm>
              <a:off x="7885771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7"/>
            <p:cNvSpPr/>
            <p:nvPr/>
          </p:nvSpPr>
          <p:spPr>
            <a:xfrm>
              <a:off x="7885771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7"/>
            <p:cNvSpPr/>
            <p:nvPr/>
          </p:nvSpPr>
          <p:spPr>
            <a:xfrm>
              <a:off x="7885771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7"/>
            <p:cNvSpPr/>
            <p:nvPr/>
          </p:nvSpPr>
          <p:spPr>
            <a:xfrm>
              <a:off x="7885771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7"/>
            <p:cNvSpPr/>
            <p:nvPr/>
          </p:nvSpPr>
          <p:spPr>
            <a:xfrm>
              <a:off x="7885771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7"/>
            <p:cNvSpPr/>
            <p:nvPr/>
          </p:nvSpPr>
          <p:spPr>
            <a:xfrm>
              <a:off x="7885771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7"/>
            <p:cNvSpPr/>
            <p:nvPr/>
          </p:nvSpPr>
          <p:spPr>
            <a:xfrm>
              <a:off x="7885771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7"/>
            <p:cNvSpPr/>
            <p:nvPr/>
          </p:nvSpPr>
          <p:spPr>
            <a:xfrm>
              <a:off x="7885771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7"/>
            <p:cNvSpPr/>
            <p:nvPr/>
          </p:nvSpPr>
          <p:spPr>
            <a:xfrm>
              <a:off x="7885771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7"/>
            <p:cNvSpPr/>
            <p:nvPr/>
          </p:nvSpPr>
          <p:spPr>
            <a:xfrm>
              <a:off x="7974560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7"/>
            <p:cNvSpPr/>
            <p:nvPr/>
          </p:nvSpPr>
          <p:spPr>
            <a:xfrm>
              <a:off x="7974560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7"/>
            <p:cNvSpPr/>
            <p:nvPr/>
          </p:nvSpPr>
          <p:spPr>
            <a:xfrm>
              <a:off x="7974560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7"/>
            <p:cNvSpPr/>
            <p:nvPr/>
          </p:nvSpPr>
          <p:spPr>
            <a:xfrm>
              <a:off x="7974560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7"/>
            <p:cNvSpPr/>
            <p:nvPr/>
          </p:nvSpPr>
          <p:spPr>
            <a:xfrm>
              <a:off x="7974560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7"/>
            <p:cNvSpPr/>
            <p:nvPr/>
          </p:nvSpPr>
          <p:spPr>
            <a:xfrm>
              <a:off x="7974560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7"/>
            <p:cNvSpPr/>
            <p:nvPr/>
          </p:nvSpPr>
          <p:spPr>
            <a:xfrm>
              <a:off x="7974560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7"/>
            <p:cNvSpPr/>
            <p:nvPr/>
          </p:nvSpPr>
          <p:spPr>
            <a:xfrm>
              <a:off x="7974560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7"/>
            <p:cNvSpPr/>
            <p:nvPr/>
          </p:nvSpPr>
          <p:spPr>
            <a:xfrm>
              <a:off x="7974560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7"/>
            <p:cNvSpPr/>
            <p:nvPr/>
          </p:nvSpPr>
          <p:spPr>
            <a:xfrm>
              <a:off x="7974560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7"/>
            <p:cNvSpPr/>
            <p:nvPr/>
          </p:nvSpPr>
          <p:spPr>
            <a:xfrm>
              <a:off x="7974560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7"/>
            <p:cNvSpPr/>
            <p:nvPr/>
          </p:nvSpPr>
          <p:spPr>
            <a:xfrm>
              <a:off x="7974560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7"/>
            <p:cNvSpPr/>
            <p:nvPr/>
          </p:nvSpPr>
          <p:spPr>
            <a:xfrm>
              <a:off x="7974560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7"/>
            <p:cNvSpPr/>
            <p:nvPr/>
          </p:nvSpPr>
          <p:spPr>
            <a:xfrm>
              <a:off x="8063349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7"/>
            <p:cNvSpPr/>
            <p:nvPr/>
          </p:nvSpPr>
          <p:spPr>
            <a:xfrm>
              <a:off x="8063349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7"/>
            <p:cNvSpPr/>
            <p:nvPr/>
          </p:nvSpPr>
          <p:spPr>
            <a:xfrm>
              <a:off x="8063349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7"/>
            <p:cNvSpPr/>
            <p:nvPr/>
          </p:nvSpPr>
          <p:spPr>
            <a:xfrm>
              <a:off x="8063349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7"/>
            <p:cNvSpPr/>
            <p:nvPr/>
          </p:nvSpPr>
          <p:spPr>
            <a:xfrm>
              <a:off x="8063349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7"/>
            <p:cNvSpPr/>
            <p:nvPr/>
          </p:nvSpPr>
          <p:spPr>
            <a:xfrm>
              <a:off x="8063349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7"/>
            <p:cNvSpPr/>
            <p:nvPr/>
          </p:nvSpPr>
          <p:spPr>
            <a:xfrm>
              <a:off x="8063349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7"/>
            <p:cNvSpPr/>
            <p:nvPr/>
          </p:nvSpPr>
          <p:spPr>
            <a:xfrm>
              <a:off x="8063349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7"/>
            <p:cNvSpPr/>
            <p:nvPr/>
          </p:nvSpPr>
          <p:spPr>
            <a:xfrm>
              <a:off x="8063349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7"/>
            <p:cNvSpPr/>
            <p:nvPr/>
          </p:nvSpPr>
          <p:spPr>
            <a:xfrm>
              <a:off x="8063349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7"/>
            <p:cNvSpPr/>
            <p:nvPr/>
          </p:nvSpPr>
          <p:spPr>
            <a:xfrm>
              <a:off x="8063349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7"/>
            <p:cNvSpPr/>
            <p:nvPr/>
          </p:nvSpPr>
          <p:spPr>
            <a:xfrm>
              <a:off x="8063349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7"/>
            <p:cNvSpPr/>
            <p:nvPr/>
          </p:nvSpPr>
          <p:spPr>
            <a:xfrm>
              <a:off x="8063349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7"/>
            <p:cNvSpPr/>
            <p:nvPr/>
          </p:nvSpPr>
          <p:spPr>
            <a:xfrm>
              <a:off x="8152139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7"/>
            <p:cNvSpPr/>
            <p:nvPr/>
          </p:nvSpPr>
          <p:spPr>
            <a:xfrm>
              <a:off x="8152139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7"/>
            <p:cNvSpPr/>
            <p:nvPr/>
          </p:nvSpPr>
          <p:spPr>
            <a:xfrm>
              <a:off x="8152139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7"/>
            <p:cNvSpPr/>
            <p:nvPr/>
          </p:nvSpPr>
          <p:spPr>
            <a:xfrm>
              <a:off x="8152139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7"/>
            <p:cNvSpPr/>
            <p:nvPr/>
          </p:nvSpPr>
          <p:spPr>
            <a:xfrm>
              <a:off x="8152139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7"/>
            <p:cNvSpPr/>
            <p:nvPr/>
          </p:nvSpPr>
          <p:spPr>
            <a:xfrm>
              <a:off x="8152139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7"/>
            <p:cNvSpPr/>
            <p:nvPr/>
          </p:nvSpPr>
          <p:spPr>
            <a:xfrm>
              <a:off x="8152139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7"/>
            <p:cNvSpPr/>
            <p:nvPr/>
          </p:nvSpPr>
          <p:spPr>
            <a:xfrm>
              <a:off x="8152139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" name="Google Shape;729;p7"/>
            <p:cNvSpPr/>
            <p:nvPr/>
          </p:nvSpPr>
          <p:spPr>
            <a:xfrm>
              <a:off x="8152139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" name="Google Shape;730;p7"/>
            <p:cNvSpPr/>
            <p:nvPr/>
          </p:nvSpPr>
          <p:spPr>
            <a:xfrm>
              <a:off x="8152139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7"/>
            <p:cNvSpPr/>
            <p:nvPr/>
          </p:nvSpPr>
          <p:spPr>
            <a:xfrm>
              <a:off x="8152139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7"/>
            <p:cNvSpPr/>
            <p:nvPr/>
          </p:nvSpPr>
          <p:spPr>
            <a:xfrm>
              <a:off x="8152139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7"/>
            <p:cNvSpPr/>
            <p:nvPr/>
          </p:nvSpPr>
          <p:spPr>
            <a:xfrm>
              <a:off x="8152139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7"/>
            <p:cNvSpPr/>
            <p:nvPr/>
          </p:nvSpPr>
          <p:spPr>
            <a:xfrm>
              <a:off x="8240928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7"/>
            <p:cNvSpPr/>
            <p:nvPr/>
          </p:nvSpPr>
          <p:spPr>
            <a:xfrm>
              <a:off x="8240928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7"/>
            <p:cNvSpPr/>
            <p:nvPr/>
          </p:nvSpPr>
          <p:spPr>
            <a:xfrm>
              <a:off x="8240928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7"/>
            <p:cNvSpPr/>
            <p:nvPr/>
          </p:nvSpPr>
          <p:spPr>
            <a:xfrm>
              <a:off x="8240928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7"/>
            <p:cNvSpPr/>
            <p:nvPr/>
          </p:nvSpPr>
          <p:spPr>
            <a:xfrm>
              <a:off x="8240928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7"/>
            <p:cNvSpPr/>
            <p:nvPr/>
          </p:nvSpPr>
          <p:spPr>
            <a:xfrm>
              <a:off x="8240928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7"/>
            <p:cNvSpPr/>
            <p:nvPr/>
          </p:nvSpPr>
          <p:spPr>
            <a:xfrm>
              <a:off x="8240928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7"/>
            <p:cNvSpPr/>
            <p:nvPr/>
          </p:nvSpPr>
          <p:spPr>
            <a:xfrm>
              <a:off x="8240928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7"/>
            <p:cNvSpPr/>
            <p:nvPr/>
          </p:nvSpPr>
          <p:spPr>
            <a:xfrm>
              <a:off x="8240928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7"/>
            <p:cNvSpPr/>
            <p:nvPr/>
          </p:nvSpPr>
          <p:spPr>
            <a:xfrm>
              <a:off x="8240928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7"/>
            <p:cNvSpPr/>
            <p:nvPr/>
          </p:nvSpPr>
          <p:spPr>
            <a:xfrm>
              <a:off x="8240928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7"/>
            <p:cNvSpPr/>
            <p:nvPr/>
          </p:nvSpPr>
          <p:spPr>
            <a:xfrm>
              <a:off x="8240928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7"/>
            <p:cNvSpPr/>
            <p:nvPr/>
          </p:nvSpPr>
          <p:spPr>
            <a:xfrm>
              <a:off x="8240928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7"/>
            <p:cNvSpPr/>
            <p:nvPr/>
          </p:nvSpPr>
          <p:spPr>
            <a:xfrm>
              <a:off x="6465144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7"/>
            <p:cNvSpPr/>
            <p:nvPr/>
          </p:nvSpPr>
          <p:spPr>
            <a:xfrm>
              <a:off x="6553933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7"/>
            <p:cNvSpPr/>
            <p:nvPr/>
          </p:nvSpPr>
          <p:spPr>
            <a:xfrm>
              <a:off x="6642723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7"/>
            <p:cNvSpPr/>
            <p:nvPr/>
          </p:nvSpPr>
          <p:spPr>
            <a:xfrm>
              <a:off x="6731512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7"/>
            <p:cNvSpPr/>
            <p:nvPr/>
          </p:nvSpPr>
          <p:spPr>
            <a:xfrm>
              <a:off x="6820301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7"/>
            <p:cNvSpPr/>
            <p:nvPr/>
          </p:nvSpPr>
          <p:spPr>
            <a:xfrm>
              <a:off x="6909090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7"/>
            <p:cNvSpPr/>
            <p:nvPr/>
          </p:nvSpPr>
          <p:spPr>
            <a:xfrm>
              <a:off x="6997879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7"/>
            <p:cNvSpPr/>
            <p:nvPr/>
          </p:nvSpPr>
          <p:spPr>
            <a:xfrm>
              <a:off x="7086668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7"/>
            <p:cNvSpPr/>
            <p:nvPr/>
          </p:nvSpPr>
          <p:spPr>
            <a:xfrm>
              <a:off x="7175458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7"/>
            <p:cNvSpPr/>
            <p:nvPr/>
          </p:nvSpPr>
          <p:spPr>
            <a:xfrm>
              <a:off x="7264247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7"/>
            <p:cNvSpPr/>
            <p:nvPr/>
          </p:nvSpPr>
          <p:spPr>
            <a:xfrm>
              <a:off x="7353036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" name="Google Shape;758;p7"/>
            <p:cNvSpPr/>
            <p:nvPr/>
          </p:nvSpPr>
          <p:spPr>
            <a:xfrm>
              <a:off x="7441825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7"/>
            <p:cNvSpPr/>
            <p:nvPr/>
          </p:nvSpPr>
          <p:spPr>
            <a:xfrm>
              <a:off x="7530614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7"/>
            <p:cNvSpPr/>
            <p:nvPr/>
          </p:nvSpPr>
          <p:spPr>
            <a:xfrm>
              <a:off x="7619404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7"/>
            <p:cNvSpPr/>
            <p:nvPr/>
          </p:nvSpPr>
          <p:spPr>
            <a:xfrm>
              <a:off x="7708193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7"/>
            <p:cNvSpPr/>
            <p:nvPr/>
          </p:nvSpPr>
          <p:spPr>
            <a:xfrm>
              <a:off x="7796982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7"/>
            <p:cNvSpPr/>
            <p:nvPr/>
          </p:nvSpPr>
          <p:spPr>
            <a:xfrm>
              <a:off x="7885771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7"/>
            <p:cNvSpPr/>
            <p:nvPr/>
          </p:nvSpPr>
          <p:spPr>
            <a:xfrm>
              <a:off x="7974560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7"/>
            <p:cNvSpPr/>
            <p:nvPr/>
          </p:nvSpPr>
          <p:spPr>
            <a:xfrm>
              <a:off x="8063349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7"/>
            <p:cNvSpPr/>
            <p:nvPr/>
          </p:nvSpPr>
          <p:spPr>
            <a:xfrm>
              <a:off x="8152139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7"/>
            <p:cNvSpPr/>
            <p:nvPr/>
          </p:nvSpPr>
          <p:spPr>
            <a:xfrm>
              <a:off x="8240928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7"/>
            <p:cNvSpPr/>
            <p:nvPr/>
          </p:nvSpPr>
          <p:spPr>
            <a:xfrm>
              <a:off x="6465144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7"/>
            <p:cNvSpPr/>
            <p:nvPr/>
          </p:nvSpPr>
          <p:spPr>
            <a:xfrm>
              <a:off x="6553933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7"/>
            <p:cNvSpPr/>
            <p:nvPr/>
          </p:nvSpPr>
          <p:spPr>
            <a:xfrm>
              <a:off x="6642723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7"/>
            <p:cNvSpPr/>
            <p:nvPr/>
          </p:nvSpPr>
          <p:spPr>
            <a:xfrm>
              <a:off x="6731512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7"/>
            <p:cNvSpPr/>
            <p:nvPr/>
          </p:nvSpPr>
          <p:spPr>
            <a:xfrm>
              <a:off x="6820301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7"/>
            <p:cNvSpPr/>
            <p:nvPr/>
          </p:nvSpPr>
          <p:spPr>
            <a:xfrm>
              <a:off x="6909090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7"/>
            <p:cNvSpPr/>
            <p:nvPr/>
          </p:nvSpPr>
          <p:spPr>
            <a:xfrm>
              <a:off x="6997879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7"/>
            <p:cNvSpPr/>
            <p:nvPr/>
          </p:nvSpPr>
          <p:spPr>
            <a:xfrm>
              <a:off x="7086668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7"/>
            <p:cNvSpPr/>
            <p:nvPr/>
          </p:nvSpPr>
          <p:spPr>
            <a:xfrm>
              <a:off x="7175458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7"/>
            <p:cNvSpPr/>
            <p:nvPr/>
          </p:nvSpPr>
          <p:spPr>
            <a:xfrm>
              <a:off x="7264247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7"/>
            <p:cNvSpPr/>
            <p:nvPr/>
          </p:nvSpPr>
          <p:spPr>
            <a:xfrm>
              <a:off x="7353036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7"/>
            <p:cNvSpPr/>
            <p:nvPr/>
          </p:nvSpPr>
          <p:spPr>
            <a:xfrm>
              <a:off x="7441825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7"/>
            <p:cNvSpPr/>
            <p:nvPr/>
          </p:nvSpPr>
          <p:spPr>
            <a:xfrm>
              <a:off x="7530614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7"/>
            <p:cNvSpPr/>
            <p:nvPr/>
          </p:nvSpPr>
          <p:spPr>
            <a:xfrm>
              <a:off x="7619404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7"/>
            <p:cNvSpPr/>
            <p:nvPr/>
          </p:nvSpPr>
          <p:spPr>
            <a:xfrm>
              <a:off x="7708193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7"/>
            <p:cNvSpPr/>
            <p:nvPr/>
          </p:nvSpPr>
          <p:spPr>
            <a:xfrm>
              <a:off x="7796982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7"/>
            <p:cNvSpPr/>
            <p:nvPr/>
          </p:nvSpPr>
          <p:spPr>
            <a:xfrm>
              <a:off x="7885771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7"/>
            <p:cNvSpPr/>
            <p:nvPr/>
          </p:nvSpPr>
          <p:spPr>
            <a:xfrm>
              <a:off x="7974560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7"/>
            <p:cNvSpPr/>
            <p:nvPr/>
          </p:nvSpPr>
          <p:spPr>
            <a:xfrm>
              <a:off x="8063349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7"/>
            <p:cNvSpPr/>
            <p:nvPr/>
          </p:nvSpPr>
          <p:spPr>
            <a:xfrm>
              <a:off x="8152139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7"/>
            <p:cNvSpPr/>
            <p:nvPr/>
          </p:nvSpPr>
          <p:spPr>
            <a:xfrm>
              <a:off x="8240928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7"/>
            <p:cNvSpPr/>
            <p:nvPr/>
          </p:nvSpPr>
          <p:spPr>
            <a:xfrm>
              <a:off x="8333217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7"/>
            <p:cNvSpPr/>
            <p:nvPr/>
          </p:nvSpPr>
          <p:spPr>
            <a:xfrm>
              <a:off x="8333217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7"/>
            <p:cNvSpPr/>
            <p:nvPr/>
          </p:nvSpPr>
          <p:spPr>
            <a:xfrm>
              <a:off x="8333217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7"/>
            <p:cNvSpPr/>
            <p:nvPr/>
          </p:nvSpPr>
          <p:spPr>
            <a:xfrm>
              <a:off x="8333217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7"/>
            <p:cNvSpPr/>
            <p:nvPr/>
          </p:nvSpPr>
          <p:spPr>
            <a:xfrm>
              <a:off x="8333217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7"/>
            <p:cNvSpPr/>
            <p:nvPr/>
          </p:nvSpPr>
          <p:spPr>
            <a:xfrm>
              <a:off x="8333217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7"/>
            <p:cNvSpPr/>
            <p:nvPr/>
          </p:nvSpPr>
          <p:spPr>
            <a:xfrm>
              <a:off x="8333217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7"/>
            <p:cNvSpPr/>
            <p:nvPr/>
          </p:nvSpPr>
          <p:spPr>
            <a:xfrm>
              <a:off x="8333217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7"/>
            <p:cNvSpPr/>
            <p:nvPr/>
          </p:nvSpPr>
          <p:spPr>
            <a:xfrm>
              <a:off x="8333217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7"/>
            <p:cNvSpPr/>
            <p:nvPr/>
          </p:nvSpPr>
          <p:spPr>
            <a:xfrm>
              <a:off x="8333217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7"/>
            <p:cNvSpPr/>
            <p:nvPr/>
          </p:nvSpPr>
          <p:spPr>
            <a:xfrm>
              <a:off x="8333217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7"/>
            <p:cNvSpPr/>
            <p:nvPr/>
          </p:nvSpPr>
          <p:spPr>
            <a:xfrm>
              <a:off x="8333217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7"/>
            <p:cNvSpPr/>
            <p:nvPr/>
          </p:nvSpPr>
          <p:spPr>
            <a:xfrm>
              <a:off x="8333217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7"/>
            <p:cNvSpPr/>
            <p:nvPr/>
          </p:nvSpPr>
          <p:spPr>
            <a:xfrm>
              <a:off x="8333217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7"/>
            <p:cNvSpPr/>
            <p:nvPr/>
          </p:nvSpPr>
          <p:spPr>
            <a:xfrm>
              <a:off x="8333217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7"/>
            <p:cNvSpPr/>
            <p:nvPr/>
          </p:nvSpPr>
          <p:spPr>
            <a:xfrm>
              <a:off x="6376355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7"/>
            <p:cNvSpPr/>
            <p:nvPr/>
          </p:nvSpPr>
          <p:spPr>
            <a:xfrm>
              <a:off x="6376355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7"/>
            <p:cNvSpPr/>
            <p:nvPr/>
          </p:nvSpPr>
          <p:spPr>
            <a:xfrm>
              <a:off x="6376355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7"/>
            <p:cNvSpPr/>
            <p:nvPr/>
          </p:nvSpPr>
          <p:spPr>
            <a:xfrm>
              <a:off x="6376355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7"/>
            <p:cNvSpPr/>
            <p:nvPr/>
          </p:nvSpPr>
          <p:spPr>
            <a:xfrm>
              <a:off x="6376355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7"/>
            <p:cNvSpPr/>
            <p:nvPr/>
          </p:nvSpPr>
          <p:spPr>
            <a:xfrm>
              <a:off x="6376355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7"/>
            <p:cNvSpPr/>
            <p:nvPr/>
          </p:nvSpPr>
          <p:spPr>
            <a:xfrm>
              <a:off x="6376355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7"/>
            <p:cNvSpPr/>
            <p:nvPr/>
          </p:nvSpPr>
          <p:spPr>
            <a:xfrm>
              <a:off x="6376355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7"/>
            <p:cNvSpPr/>
            <p:nvPr/>
          </p:nvSpPr>
          <p:spPr>
            <a:xfrm>
              <a:off x="6376355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7"/>
            <p:cNvSpPr/>
            <p:nvPr/>
          </p:nvSpPr>
          <p:spPr>
            <a:xfrm>
              <a:off x="6376355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7"/>
            <p:cNvSpPr/>
            <p:nvPr/>
          </p:nvSpPr>
          <p:spPr>
            <a:xfrm>
              <a:off x="6376355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7"/>
            <p:cNvSpPr/>
            <p:nvPr/>
          </p:nvSpPr>
          <p:spPr>
            <a:xfrm>
              <a:off x="6376355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7"/>
            <p:cNvSpPr/>
            <p:nvPr/>
          </p:nvSpPr>
          <p:spPr>
            <a:xfrm>
              <a:off x="6376355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7"/>
            <p:cNvSpPr/>
            <p:nvPr/>
          </p:nvSpPr>
          <p:spPr>
            <a:xfrm>
              <a:off x="6376355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7"/>
            <p:cNvSpPr/>
            <p:nvPr/>
          </p:nvSpPr>
          <p:spPr>
            <a:xfrm>
              <a:off x="6376355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7"/>
            <p:cNvSpPr/>
            <p:nvPr/>
          </p:nvSpPr>
          <p:spPr>
            <a:xfrm>
              <a:off x="6287566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7"/>
            <p:cNvSpPr/>
            <p:nvPr/>
          </p:nvSpPr>
          <p:spPr>
            <a:xfrm>
              <a:off x="6287566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7"/>
            <p:cNvSpPr/>
            <p:nvPr/>
          </p:nvSpPr>
          <p:spPr>
            <a:xfrm>
              <a:off x="6287566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7"/>
            <p:cNvSpPr/>
            <p:nvPr/>
          </p:nvSpPr>
          <p:spPr>
            <a:xfrm>
              <a:off x="6287566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7"/>
            <p:cNvSpPr/>
            <p:nvPr/>
          </p:nvSpPr>
          <p:spPr>
            <a:xfrm>
              <a:off x="6287566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7"/>
            <p:cNvSpPr/>
            <p:nvPr/>
          </p:nvSpPr>
          <p:spPr>
            <a:xfrm>
              <a:off x="6287566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7"/>
            <p:cNvSpPr/>
            <p:nvPr/>
          </p:nvSpPr>
          <p:spPr>
            <a:xfrm>
              <a:off x="6287566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7"/>
            <p:cNvSpPr/>
            <p:nvPr/>
          </p:nvSpPr>
          <p:spPr>
            <a:xfrm>
              <a:off x="6287566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7"/>
            <p:cNvSpPr/>
            <p:nvPr/>
          </p:nvSpPr>
          <p:spPr>
            <a:xfrm>
              <a:off x="6287566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7"/>
            <p:cNvSpPr/>
            <p:nvPr/>
          </p:nvSpPr>
          <p:spPr>
            <a:xfrm>
              <a:off x="6287566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7"/>
            <p:cNvSpPr/>
            <p:nvPr/>
          </p:nvSpPr>
          <p:spPr>
            <a:xfrm>
              <a:off x="6287566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7"/>
            <p:cNvSpPr/>
            <p:nvPr/>
          </p:nvSpPr>
          <p:spPr>
            <a:xfrm>
              <a:off x="6287566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7"/>
            <p:cNvSpPr/>
            <p:nvPr/>
          </p:nvSpPr>
          <p:spPr>
            <a:xfrm>
              <a:off x="6287566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7"/>
            <p:cNvSpPr/>
            <p:nvPr/>
          </p:nvSpPr>
          <p:spPr>
            <a:xfrm>
              <a:off x="6287566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7"/>
            <p:cNvSpPr/>
            <p:nvPr/>
          </p:nvSpPr>
          <p:spPr>
            <a:xfrm>
              <a:off x="6287566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7"/>
            <p:cNvSpPr/>
            <p:nvPr/>
          </p:nvSpPr>
          <p:spPr>
            <a:xfrm>
              <a:off x="6198777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7"/>
            <p:cNvSpPr/>
            <p:nvPr/>
          </p:nvSpPr>
          <p:spPr>
            <a:xfrm>
              <a:off x="6198777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7"/>
            <p:cNvSpPr/>
            <p:nvPr/>
          </p:nvSpPr>
          <p:spPr>
            <a:xfrm>
              <a:off x="6198777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7"/>
            <p:cNvSpPr/>
            <p:nvPr/>
          </p:nvSpPr>
          <p:spPr>
            <a:xfrm>
              <a:off x="6198777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7"/>
            <p:cNvSpPr/>
            <p:nvPr/>
          </p:nvSpPr>
          <p:spPr>
            <a:xfrm>
              <a:off x="6198777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7"/>
            <p:cNvSpPr/>
            <p:nvPr/>
          </p:nvSpPr>
          <p:spPr>
            <a:xfrm>
              <a:off x="6198777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7"/>
            <p:cNvSpPr/>
            <p:nvPr/>
          </p:nvSpPr>
          <p:spPr>
            <a:xfrm>
              <a:off x="6198777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7"/>
            <p:cNvSpPr/>
            <p:nvPr/>
          </p:nvSpPr>
          <p:spPr>
            <a:xfrm>
              <a:off x="6198777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7"/>
            <p:cNvSpPr/>
            <p:nvPr/>
          </p:nvSpPr>
          <p:spPr>
            <a:xfrm>
              <a:off x="6198777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7"/>
            <p:cNvSpPr/>
            <p:nvPr/>
          </p:nvSpPr>
          <p:spPr>
            <a:xfrm>
              <a:off x="6198777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7"/>
            <p:cNvSpPr/>
            <p:nvPr/>
          </p:nvSpPr>
          <p:spPr>
            <a:xfrm>
              <a:off x="6198777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7"/>
            <p:cNvSpPr/>
            <p:nvPr/>
          </p:nvSpPr>
          <p:spPr>
            <a:xfrm>
              <a:off x="6198777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7"/>
            <p:cNvSpPr/>
            <p:nvPr/>
          </p:nvSpPr>
          <p:spPr>
            <a:xfrm>
              <a:off x="6198777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7"/>
            <p:cNvSpPr/>
            <p:nvPr/>
          </p:nvSpPr>
          <p:spPr>
            <a:xfrm>
              <a:off x="6198777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7"/>
            <p:cNvSpPr/>
            <p:nvPr/>
          </p:nvSpPr>
          <p:spPr>
            <a:xfrm>
              <a:off x="6198777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7"/>
            <p:cNvSpPr/>
            <p:nvPr/>
          </p:nvSpPr>
          <p:spPr>
            <a:xfrm>
              <a:off x="4246471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7"/>
            <p:cNvSpPr/>
            <p:nvPr/>
          </p:nvSpPr>
          <p:spPr>
            <a:xfrm>
              <a:off x="4335261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7"/>
            <p:cNvSpPr/>
            <p:nvPr/>
          </p:nvSpPr>
          <p:spPr>
            <a:xfrm>
              <a:off x="4424050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7"/>
            <p:cNvSpPr/>
            <p:nvPr/>
          </p:nvSpPr>
          <p:spPr>
            <a:xfrm>
              <a:off x="4512839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7"/>
            <p:cNvSpPr/>
            <p:nvPr/>
          </p:nvSpPr>
          <p:spPr>
            <a:xfrm>
              <a:off x="4601628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7"/>
            <p:cNvSpPr/>
            <p:nvPr/>
          </p:nvSpPr>
          <p:spPr>
            <a:xfrm>
              <a:off x="4690417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7"/>
            <p:cNvSpPr/>
            <p:nvPr/>
          </p:nvSpPr>
          <p:spPr>
            <a:xfrm>
              <a:off x="4246471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7"/>
            <p:cNvSpPr/>
            <p:nvPr/>
          </p:nvSpPr>
          <p:spPr>
            <a:xfrm>
              <a:off x="4335261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7"/>
            <p:cNvSpPr/>
            <p:nvPr/>
          </p:nvSpPr>
          <p:spPr>
            <a:xfrm>
              <a:off x="4424050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7"/>
            <p:cNvSpPr/>
            <p:nvPr/>
          </p:nvSpPr>
          <p:spPr>
            <a:xfrm>
              <a:off x="4512839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7"/>
            <p:cNvSpPr/>
            <p:nvPr/>
          </p:nvSpPr>
          <p:spPr>
            <a:xfrm>
              <a:off x="4601628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7"/>
            <p:cNvSpPr/>
            <p:nvPr/>
          </p:nvSpPr>
          <p:spPr>
            <a:xfrm>
              <a:off x="4690417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7"/>
            <p:cNvSpPr/>
            <p:nvPr/>
          </p:nvSpPr>
          <p:spPr>
            <a:xfrm>
              <a:off x="4246471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7"/>
            <p:cNvSpPr/>
            <p:nvPr/>
          </p:nvSpPr>
          <p:spPr>
            <a:xfrm>
              <a:off x="4335261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7"/>
            <p:cNvSpPr/>
            <p:nvPr/>
          </p:nvSpPr>
          <p:spPr>
            <a:xfrm>
              <a:off x="4424050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7"/>
            <p:cNvSpPr/>
            <p:nvPr/>
          </p:nvSpPr>
          <p:spPr>
            <a:xfrm>
              <a:off x="4512839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7"/>
            <p:cNvSpPr/>
            <p:nvPr/>
          </p:nvSpPr>
          <p:spPr>
            <a:xfrm>
              <a:off x="4601628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7"/>
            <p:cNvSpPr/>
            <p:nvPr/>
          </p:nvSpPr>
          <p:spPr>
            <a:xfrm>
              <a:off x="4690417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7"/>
            <p:cNvSpPr/>
            <p:nvPr/>
          </p:nvSpPr>
          <p:spPr>
            <a:xfrm>
              <a:off x="4246471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7"/>
            <p:cNvSpPr/>
            <p:nvPr/>
          </p:nvSpPr>
          <p:spPr>
            <a:xfrm>
              <a:off x="4335261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7"/>
            <p:cNvSpPr/>
            <p:nvPr/>
          </p:nvSpPr>
          <p:spPr>
            <a:xfrm>
              <a:off x="4424050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7"/>
            <p:cNvSpPr/>
            <p:nvPr/>
          </p:nvSpPr>
          <p:spPr>
            <a:xfrm>
              <a:off x="4512839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7"/>
            <p:cNvSpPr/>
            <p:nvPr/>
          </p:nvSpPr>
          <p:spPr>
            <a:xfrm>
              <a:off x="4601628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7"/>
            <p:cNvSpPr/>
            <p:nvPr/>
          </p:nvSpPr>
          <p:spPr>
            <a:xfrm>
              <a:off x="4690417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7"/>
            <p:cNvSpPr/>
            <p:nvPr/>
          </p:nvSpPr>
          <p:spPr>
            <a:xfrm>
              <a:off x="4246471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7"/>
            <p:cNvSpPr/>
            <p:nvPr/>
          </p:nvSpPr>
          <p:spPr>
            <a:xfrm>
              <a:off x="4335261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7"/>
            <p:cNvSpPr/>
            <p:nvPr/>
          </p:nvSpPr>
          <p:spPr>
            <a:xfrm>
              <a:off x="4424050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7"/>
            <p:cNvSpPr/>
            <p:nvPr/>
          </p:nvSpPr>
          <p:spPr>
            <a:xfrm>
              <a:off x="4512839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7"/>
            <p:cNvSpPr/>
            <p:nvPr/>
          </p:nvSpPr>
          <p:spPr>
            <a:xfrm>
              <a:off x="4601628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7"/>
            <p:cNvSpPr/>
            <p:nvPr/>
          </p:nvSpPr>
          <p:spPr>
            <a:xfrm>
              <a:off x="4690417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7"/>
            <p:cNvSpPr/>
            <p:nvPr/>
          </p:nvSpPr>
          <p:spPr>
            <a:xfrm>
              <a:off x="4246471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7"/>
            <p:cNvSpPr/>
            <p:nvPr/>
          </p:nvSpPr>
          <p:spPr>
            <a:xfrm>
              <a:off x="4335261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7"/>
            <p:cNvSpPr/>
            <p:nvPr/>
          </p:nvSpPr>
          <p:spPr>
            <a:xfrm>
              <a:off x="4424050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7"/>
            <p:cNvSpPr/>
            <p:nvPr/>
          </p:nvSpPr>
          <p:spPr>
            <a:xfrm>
              <a:off x="4512839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7"/>
            <p:cNvSpPr/>
            <p:nvPr/>
          </p:nvSpPr>
          <p:spPr>
            <a:xfrm>
              <a:off x="4601628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7"/>
            <p:cNvSpPr/>
            <p:nvPr/>
          </p:nvSpPr>
          <p:spPr>
            <a:xfrm>
              <a:off x="4690417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7"/>
            <p:cNvSpPr/>
            <p:nvPr/>
          </p:nvSpPr>
          <p:spPr>
            <a:xfrm>
              <a:off x="4246471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7"/>
            <p:cNvSpPr/>
            <p:nvPr/>
          </p:nvSpPr>
          <p:spPr>
            <a:xfrm>
              <a:off x="4335261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7"/>
            <p:cNvSpPr/>
            <p:nvPr/>
          </p:nvSpPr>
          <p:spPr>
            <a:xfrm>
              <a:off x="4424050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7"/>
            <p:cNvSpPr/>
            <p:nvPr/>
          </p:nvSpPr>
          <p:spPr>
            <a:xfrm>
              <a:off x="4512839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7"/>
            <p:cNvSpPr/>
            <p:nvPr/>
          </p:nvSpPr>
          <p:spPr>
            <a:xfrm>
              <a:off x="4601628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7"/>
            <p:cNvSpPr/>
            <p:nvPr/>
          </p:nvSpPr>
          <p:spPr>
            <a:xfrm>
              <a:off x="4690417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7"/>
            <p:cNvSpPr/>
            <p:nvPr/>
          </p:nvSpPr>
          <p:spPr>
            <a:xfrm>
              <a:off x="4246471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7"/>
            <p:cNvSpPr/>
            <p:nvPr/>
          </p:nvSpPr>
          <p:spPr>
            <a:xfrm>
              <a:off x="4335261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7"/>
            <p:cNvSpPr/>
            <p:nvPr/>
          </p:nvSpPr>
          <p:spPr>
            <a:xfrm>
              <a:off x="4424050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7"/>
            <p:cNvSpPr/>
            <p:nvPr/>
          </p:nvSpPr>
          <p:spPr>
            <a:xfrm>
              <a:off x="4512839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7"/>
            <p:cNvSpPr/>
            <p:nvPr/>
          </p:nvSpPr>
          <p:spPr>
            <a:xfrm>
              <a:off x="4601628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7"/>
            <p:cNvSpPr/>
            <p:nvPr/>
          </p:nvSpPr>
          <p:spPr>
            <a:xfrm>
              <a:off x="4690417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7"/>
            <p:cNvSpPr/>
            <p:nvPr/>
          </p:nvSpPr>
          <p:spPr>
            <a:xfrm>
              <a:off x="4246471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7"/>
            <p:cNvSpPr/>
            <p:nvPr/>
          </p:nvSpPr>
          <p:spPr>
            <a:xfrm>
              <a:off x="4335261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7"/>
            <p:cNvSpPr/>
            <p:nvPr/>
          </p:nvSpPr>
          <p:spPr>
            <a:xfrm>
              <a:off x="4424050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7"/>
            <p:cNvSpPr/>
            <p:nvPr/>
          </p:nvSpPr>
          <p:spPr>
            <a:xfrm>
              <a:off x="4512839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7"/>
            <p:cNvSpPr/>
            <p:nvPr/>
          </p:nvSpPr>
          <p:spPr>
            <a:xfrm>
              <a:off x="4601628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7"/>
            <p:cNvSpPr/>
            <p:nvPr/>
          </p:nvSpPr>
          <p:spPr>
            <a:xfrm>
              <a:off x="4690417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7"/>
            <p:cNvSpPr/>
            <p:nvPr/>
          </p:nvSpPr>
          <p:spPr>
            <a:xfrm>
              <a:off x="4246471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7"/>
            <p:cNvSpPr/>
            <p:nvPr/>
          </p:nvSpPr>
          <p:spPr>
            <a:xfrm>
              <a:off x="4335261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7"/>
            <p:cNvSpPr/>
            <p:nvPr/>
          </p:nvSpPr>
          <p:spPr>
            <a:xfrm>
              <a:off x="4424050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7"/>
            <p:cNvSpPr/>
            <p:nvPr/>
          </p:nvSpPr>
          <p:spPr>
            <a:xfrm>
              <a:off x="4512839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7"/>
            <p:cNvSpPr/>
            <p:nvPr/>
          </p:nvSpPr>
          <p:spPr>
            <a:xfrm>
              <a:off x="4601628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7"/>
            <p:cNvSpPr/>
            <p:nvPr/>
          </p:nvSpPr>
          <p:spPr>
            <a:xfrm>
              <a:off x="4690417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7"/>
            <p:cNvSpPr/>
            <p:nvPr/>
          </p:nvSpPr>
          <p:spPr>
            <a:xfrm>
              <a:off x="4246471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7"/>
            <p:cNvSpPr/>
            <p:nvPr/>
          </p:nvSpPr>
          <p:spPr>
            <a:xfrm>
              <a:off x="4335261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7"/>
            <p:cNvSpPr/>
            <p:nvPr/>
          </p:nvSpPr>
          <p:spPr>
            <a:xfrm>
              <a:off x="4424050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7"/>
            <p:cNvSpPr/>
            <p:nvPr/>
          </p:nvSpPr>
          <p:spPr>
            <a:xfrm>
              <a:off x="4512839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7"/>
            <p:cNvSpPr/>
            <p:nvPr/>
          </p:nvSpPr>
          <p:spPr>
            <a:xfrm>
              <a:off x="4601628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7"/>
            <p:cNvSpPr/>
            <p:nvPr/>
          </p:nvSpPr>
          <p:spPr>
            <a:xfrm>
              <a:off x="4690417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7"/>
            <p:cNvSpPr/>
            <p:nvPr/>
          </p:nvSpPr>
          <p:spPr>
            <a:xfrm>
              <a:off x="4246471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7"/>
            <p:cNvSpPr/>
            <p:nvPr/>
          </p:nvSpPr>
          <p:spPr>
            <a:xfrm>
              <a:off x="4335261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7"/>
            <p:cNvSpPr/>
            <p:nvPr/>
          </p:nvSpPr>
          <p:spPr>
            <a:xfrm>
              <a:off x="4424050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7"/>
            <p:cNvSpPr/>
            <p:nvPr/>
          </p:nvSpPr>
          <p:spPr>
            <a:xfrm>
              <a:off x="4512839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7"/>
            <p:cNvSpPr/>
            <p:nvPr/>
          </p:nvSpPr>
          <p:spPr>
            <a:xfrm>
              <a:off x="4601628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7"/>
            <p:cNvSpPr/>
            <p:nvPr/>
          </p:nvSpPr>
          <p:spPr>
            <a:xfrm>
              <a:off x="4690417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7"/>
            <p:cNvSpPr/>
            <p:nvPr/>
          </p:nvSpPr>
          <p:spPr>
            <a:xfrm>
              <a:off x="4246471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7"/>
            <p:cNvSpPr/>
            <p:nvPr/>
          </p:nvSpPr>
          <p:spPr>
            <a:xfrm>
              <a:off x="4335261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7"/>
            <p:cNvSpPr/>
            <p:nvPr/>
          </p:nvSpPr>
          <p:spPr>
            <a:xfrm>
              <a:off x="4424050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7"/>
            <p:cNvSpPr/>
            <p:nvPr/>
          </p:nvSpPr>
          <p:spPr>
            <a:xfrm>
              <a:off x="4512839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7"/>
            <p:cNvSpPr/>
            <p:nvPr/>
          </p:nvSpPr>
          <p:spPr>
            <a:xfrm>
              <a:off x="4601628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7"/>
            <p:cNvSpPr/>
            <p:nvPr/>
          </p:nvSpPr>
          <p:spPr>
            <a:xfrm>
              <a:off x="4690417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7"/>
            <p:cNvSpPr/>
            <p:nvPr/>
          </p:nvSpPr>
          <p:spPr>
            <a:xfrm>
              <a:off x="4779206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7"/>
            <p:cNvSpPr/>
            <p:nvPr/>
          </p:nvSpPr>
          <p:spPr>
            <a:xfrm>
              <a:off x="4779206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7"/>
            <p:cNvSpPr/>
            <p:nvPr/>
          </p:nvSpPr>
          <p:spPr>
            <a:xfrm>
              <a:off x="4779206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7"/>
            <p:cNvSpPr/>
            <p:nvPr/>
          </p:nvSpPr>
          <p:spPr>
            <a:xfrm>
              <a:off x="4779206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7"/>
            <p:cNvSpPr/>
            <p:nvPr/>
          </p:nvSpPr>
          <p:spPr>
            <a:xfrm>
              <a:off x="4779206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7"/>
            <p:cNvSpPr/>
            <p:nvPr/>
          </p:nvSpPr>
          <p:spPr>
            <a:xfrm>
              <a:off x="4779206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7"/>
            <p:cNvSpPr/>
            <p:nvPr/>
          </p:nvSpPr>
          <p:spPr>
            <a:xfrm>
              <a:off x="4779206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7"/>
            <p:cNvSpPr/>
            <p:nvPr/>
          </p:nvSpPr>
          <p:spPr>
            <a:xfrm>
              <a:off x="4779206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7"/>
            <p:cNvSpPr/>
            <p:nvPr/>
          </p:nvSpPr>
          <p:spPr>
            <a:xfrm>
              <a:off x="4779206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7"/>
            <p:cNvSpPr/>
            <p:nvPr/>
          </p:nvSpPr>
          <p:spPr>
            <a:xfrm>
              <a:off x="4779206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7"/>
            <p:cNvSpPr/>
            <p:nvPr/>
          </p:nvSpPr>
          <p:spPr>
            <a:xfrm>
              <a:off x="4779206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7"/>
            <p:cNvSpPr/>
            <p:nvPr/>
          </p:nvSpPr>
          <p:spPr>
            <a:xfrm>
              <a:off x="4779206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7"/>
            <p:cNvSpPr/>
            <p:nvPr/>
          </p:nvSpPr>
          <p:spPr>
            <a:xfrm>
              <a:off x="4779206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7"/>
            <p:cNvSpPr/>
            <p:nvPr/>
          </p:nvSpPr>
          <p:spPr>
            <a:xfrm>
              <a:off x="4867996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7"/>
            <p:cNvSpPr/>
            <p:nvPr/>
          </p:nvSpPr>
          <p:spPr>
            <a:xfrm>
              <a:off x="4867996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7"/>
            <p:cNvSpPr/>
            <p:nvPr/>
          </p:nvSpPr>
          <p:spPr>
            <a:xfrm>
              <a:off x="4867996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7"/>
            <p:cNvSpPr/>
            <p:nvPr/>
          </p:nvSpPr>
          <p:spPr>
            <a:xfrm>
              <a:off x="4867996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7"/>
            <p:cNvSpPr/>
            <p:nvPr/>
          </p:nvSpPr>
          <p:spPr>
            <a:xfrm>
              <a:off x="4867996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7"/>
            <p:cNvSpPr/>
            <p:nvPr/>
          </p:nvSpPr>
          <p:spPr>
            <a:xfrm>
              <a:off x="4867996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7"/>
            <p:cNvSpPr/>
            <p:nvPr/>
          </p:nvSpPr>
          <p:spPr>
            <a:xfrm>
              <a:off x="4867996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7"/>
            <p:cNvSpPr/>
            <p:nvPr/>
          </p:nvSpPr>
          <p:spPr>
            <a:xfrm>
              <a:off x="4867996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7"/>
            <p:cNvSpPr/>
            <p:nvPr/>
          </p:nvSpPr>
          <p:spPr>
            <a:xfrm>
              <a:off x="4867996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7"/>
            <p:cNvSpPr/>
            <p:nvPr/>
          </p:nvSpPr>
          <p:spPr>
            <a:xfrm>
              <a:off x="4867996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7"/>
            <p:cNvSpPr/>
            <p:nvPr/>
          </p:nvSpPr>
          <p:spPr>
            <a:xfrm>
              <a:off x="4867996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7"/>
            <p:cNvSpPr/>
            <p:nvPr/>
          </p:nvSpPr>
          <p:spPr>
            <a:xfrm>
              <a:off x="4867996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7"/>
            <p:cNvSpPr/>
            <p:nvPr/>
          </p:nvSpPr>
          <p:spPr>
            <a:xfrm>
              <a:off x="4867996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7"/>
            <p:cNvSpPr/>
            <p:nvPr/>
          </p:nvSpPr>
          <p:spPr>
            <a:xfrm>
              <a:off x="4956785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7"/>
            <p:cNvSpPr/>
            <p:nvPr/>
          </p:nvSpPr>
          <p:spPr>
            <a:xfrm>
              <a:off x="4956785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7"/>
            <p:cNvSpPr/>
            <p:nvPr/>
          </p:nvSpPr>
          <p:spPr>
            <a:xfrm>
              <a:off x="4956785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7"/>
            <p:cNvSpPr/>
            <p:nvPr/>
          </p:nvSpPr>
          <p:spPr>
            <a:xfrm>
              <a:off x="4956785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7"/>
            <p:cNvSpPr/>
            <p:nvPr/>
          </p:nvSpPr>
          <p:spPr>
            <a:xfrm>
              <a:off x="4956785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7"/>
            <p:cNvSpPr/>
            <p:nvPr/>
          </p:nvSpPr>
          <p:spPr>
            <a:xfrm>
              <a:off x="4956785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7"/>
            <p:cNvSpPr/>
            <p:nvPr/>
          </p:nvSpPr>
          <p:spPr>
            <a:xfrm>
              <a:off x="4956785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7"/>
            <p:cNvSpPr/>
            <p:nvPr/>
          </p:nvSpPr>
          <p:spPr>
            <a:xfrm>
              <a:off x="4956785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7"/>
            <p:cNvSpPr/>
            <p:nvPr/>
          </p:nvSpPr>
          <p:spPr>
            <a:xfrm>
              <a:off x="4956785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7"/>
            <p:cNvSpPr/>
            <p:nvPr/>
          </p:nvSpPr>
          <p:spPr>
            <a:xfrm>
              <a:off x="4956785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7"/>
            <p:cNvSpPr/>
            <p:nvPr/>
          </p:nvSpPr>
          <p:spPr>
            <a:xfrm>
              <a:off x="4956785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7"/>
            <p:cNvSpPr/>
            <p:nvPr/>
          </p:nvSpPr>
          <p:spPr>
            <a:xfrm>
              <a:off x="4956785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7"/>
            <p:cNvSpPr/>
            <p:nvPr/>
          </p:nvSpPr>
          <p:spPr>
            <a:xfrm>
              <a:off x="4956785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7"/>
            <p:cNvSpPr/>
            <p:nvPr/>
          </p:nvSpPr>
          <p:spPr>
            <a:xfrm>
              <a:off x="5045574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7"/>
            <p:cNvSpPr/>
            <p:nvPr/>
          </p:nvSpPr>
          <p:spPr>
            <a:xfrm>
              <a:off x="5045574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7"/>
            <p:cNvSpPr/>
            <p:nvPr/>
          </p:nvSpPr>
          <p:spPr>
            <a:xfrm>
              <a:off x="5045574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7"/>
            <p:cNvSpPr/>
            <p:nvPr/>
          </p:nvSpPr>
          <p:spPr>
            <a:xfrm>
              <a:off x="5045574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7"/>
            <p:cNvSpPr/>
            <p:nvPr/>
          </p:nvSpPr>
          <p:spPr>
            <a:xfrm>
              <a:off x="5045574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7"/>
            <p:cNvSpPr/>
            <p:nvPr/>
          </p:nvSpPr>
          <p:spPr>
            <a:xfrm>
              <a:off x="5045574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7"/>
            <p:cNvSpPr/>
            <p:nvPr/>
          </p:nvSpPr>
          <p:spPr>
            <a:xfrm>
              <a:off x="5045574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7"/>
            <p:cNvSpPr/>
            <p:nvPr/>
          </p:nvSpPr>
          <p:spPr>
            <a:xfrm>
              <a:off x="5045574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7"/>
            <p:cNvSpPr/>
            <p:nvPr/>
          </p:nvSpPr>
          <p:spPr>
            <a:xfrm>
              <a:off x="5045574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7"/>
            <p:cNvSpPr/>
            <p:nvPr/>
          </p:nvSpPr>
          <p:spPr>
            <a:xfrm>
              <a:off x="5045574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7"/>
            <p:cNvSpPr/>
            <p:nvPr/>
          </p:nvSpPr>
          <p:spPr>
            <a:xfrm>
              <a:off x="5045574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7"/>
            <p:cNvSpPr/>
            <p:nvPr/>
          </p:nvSpPr>
          <p:spPr>
            <a:xfrm>
              <a:off x="5045574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7"/>
            <p:cNvSpPr/>
            <p:nvPr/>
          </p:nvSpPr>
          <p:spPr>
            <a:xfrm>
              <a:off x="5045574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7"/>
            <p:cNvSpPr/>
            <p:nvPr/>
          </p:nvSpPr>
          <p:spPr>
            <a:xfrm>
              <a:off x="5134363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7"/>
            <p:cNvSpPr/>
            <p:nvPr/>
          </p:nvSpPr>
          <p:spPr>
            <a:xfrm>
              <a:off x="5134363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7"/>
            <p:cNvSpPr/>
            <p:nvPr/>
          </p:nvSpPr>
          <p:spPr>
            <a:xfrm>
              <a:off x="5134363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7"/>
            <p:cNvSpPr/>
            <p:nvPr/>
          </p:nvSpPr>
          <p:spPr>
            <a:xfrm>
              <a:off x="5134363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7"/>
            <p:cNvSpPr/>
            <p:nvPr/>
          </p:nvSpPr>
          <p:spPr>
            <a:xfrm>
              <a:off x="5134363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7"/>
            <p:cNvSpPr/>
            <p:nvPr/>
          </p:nvSpPr>
          <p:spPr>
            <a:xfrm>
              <a:off x="5134363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7"/>
            <p:cNvSpPr/>
            <p:nvPr/>
          </p:nvSpPr>
          <p:spPr>
            <a:xfrm>
              <a:off x="5134363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7"/>
            <p:cNvSpPr/>
            <p:nvPr/>
          </p:nvSpPr>
          <p:spPr>
            <a:xfrm>
              <a:off x="5134363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7"/>
            <p:cNvSpPr/>
            <p:nvPr/>
          </p:nvSpPr>
          <p:spPr>
            <a:xfrm>
              <a:off x="5134363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7"/>
            <p:cNvSpPr/>
            <p:nvPr/>
          </p:nvSpPr>
          <p:spPr>
            <a:xfrm>
              <a:off x="5134363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7"/>
            <p:cNvSpPr/>
            <p:nvPr/>
          </p:nvSpPr>
          <p:spPr>
            <a:xfrm>
              <a:off x="5134363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7"/>
            <p:cNvSpPr/>
            <p:nvPr/>
          </p:nvSpPr>
          <p:spPr>
            <a:xfrm>
              <a:off x="5134363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7"/>
            <p:cNvSpPr/>
            <p:nvPr/>
          </p:nvSpPr>
          <p:spPr>
            <a:xfrm>
              <a:off x="5134363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7"/>
            <p:cNvSpPr/>
            <p:nvPr/>
          </p:nvSpPr>
          <p:spPr>
            <a:xfrm>
              <a:off x="5223152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7"/>
            <p:cNvSpPr/>
            <p:nvPr/>
          </p:nvSpPr>
          <p:spPr>
            <a:xfrm>
              <a:off x="5223152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7"/>
            <p:cNvSpPr/>
            <p:nvPr/>
          </p:nvSpPr>
          <p:spPr>
            <a:xfrm>
              <a:off x="5223152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7"/>
            <p:cNvSpPr/>
            <p:nvPr/>
          </p:nvSpPr>
          <p:spPr>
            <a:xfrm>
              <a:off x="5223152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7"/>
            <p:cNvSpPr/>
            <p:nvPr/>
          </p:nvSpPr>
          <p:spPr>
            <a:xfrm>
              <a:off x="5223152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7"/>
            <p:cNvSpPr/>
            <p:nvPr/>
          </p:nvSpPr>
          <p:spPr>
            <a:xfrm>
              <a:off x="5223152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7"/>
            <p:cNvSpPr/>
            <p:nvPr/>
          </p:nvSpPr>
          <p:spPr>
            <a:xfrm>
              <a:off x="5223152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7"/>
            <p:cNvSpPr/>
            <p:nvPr/>
          </p:nvSpPr>
          <p:spPr>
            <a:xfrm>
              <a:off x="5223152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7"/>
            <p:cNvSpPr/>
            <p:nvPr/>
          </p:nvSpPr>
          <p:spPr>
            <a:xfrm>
              <a:off x="5223152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7"/>
            <p:cNvSpPr/>
            <p:nvPr/>
          </p:nvSpPr>
          <p:spPr>
            <a:xfrm>
              <a:off x="5223152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7"/>
            <p:cNvSpPr/>
            <p:nvPr/>
          </p:nvSpPr>
          <p:spPr>
            <a:xfrm>
              <a:off x="5223152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7"/>
            <p:cNvSpPr/>
            <p:nvPr/>
          </p:nvSpPr>
          <p:spPr>
            <a:xfrm>
              <a:off x="5223152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7"/>
            <p:cNvSpPr/>
            <p:nvPr/>
          </p:nvSpPr>
          <p:spPr>
            <a:xfrm>
              <a:off x="5223152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7"/>
            <p:cNvSpPr/>
            <p:nvPr/>
          </p:nvSpPr>
          <p:spPr>
            <a:xfrm>
              <a:off x="5311941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7"/>
            <p:cNvSpPr/>
            <p:nvPr/>
          </p:nvSpPr>
          <p:spPr>
            <a:xfrm>
              <a:off x="5311941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7"/>
            <p:cNvSpPr/>
            <p:nvPr/>
          </p:nvSpPr>
          <p:spPr>
            <a:xfrm>
              <a:off x="5311941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7"/>
            <p:cNvSpPr/>
            <p:nvPr/>
          </p:nvSpPr>
          <p:spPr>
            <a:xfrm>
              <a:off x="5311941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7"/>
            <p:cNvSpPr/>
            <p:nvPr/>
          </p:nvSpPr>
          <p:spPr>
            <a:xfrm>
              <a:off x="5311941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7"/>
            <p:cNvSpPr/>
            <p:nvPr/>
          </p:nvSpPr>
          <p:spPr>
            <a:xfrm>
              <a:off x="5311941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7"/>
            <p:cNvSpPr/>
            <p:nvPr/>
          </p:nvSpPr>
          <p:spPr>
            <a:xfrm>
              <a:off x="5311941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7"/>
            <p:cNvSpPr/>
            <p:nvPr/>
          </p:nvSpPr>
          <p:spPr>
            <a:xfrm>
              <a:off x="5311941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7"/>
            <p:cNvSpPr/>
            <p:nvPr/>
          </p:nvSpPr>
          <p:spPr>
            <a:xfrm>
              <a:off x="5311941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7"/>
            <p:cNvSpPr/>
            <p:nvPr/>
          </p:nvSpPr>
          <p:spPr>
            <a:xfrm>
              <a:off x="5311941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7"/>
            <p:cNvSpPr/>
            <p:nvPr/>
          </p:nvSpPr>
          <p:spPr>
            <a:xfrm>
              <a:off x="5311941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7"/>
            <p:cNvSpPr/>
            <p:nvPr/>
          </p:nvSpPr>
          <p:spPr>
            <a:xfrm>
              <a:off x="5311941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7"/>
            <p:cNvSpPr/>
            <p:nvPr/>
          </p:nvSpPr>
          <p:spPr>
            <a:xfrm>
              <a:off x="5311941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7"/>
            <p:cNvSpPr/>
            <p:nvPr/>
          </p:nvSpPr>
          <p:spPr>
            <a:xfrm>
              <a:off x="5400731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7"/>
            <p:cNvSpPr/>
            <p:nvPr/>
          </p:nvSpPr>
          <p:spPr>
            <a:xfrm>
              <a:off x="5400731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7"/>
            <p:cNvSpPr/>
            <p:nvPr/>
          </p:nvSpPr>
          <p:spPr>
            <a:xfrm>
              <a:off x="5400731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7"/>
            <p:cNvSpPr/>
            <p:nvPr/>
          </p:nvSpPr>
          <p:spPr>
            <a:xfrm>
              <a:off x="5400731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7"/>
            <p:cNvSpPr/>
            <p:nvPr/>
          </p:nvSpPr>
          <p:spPr>
            <a:xfrm>
              <a:off x="5400731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7"/>
            <p:cNvSpPr/>
            <p:nvPr/>
          </p:nvSpPr>
          <p:spPr>
            <a:xfrm>
              <a:off x="5400731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7"/>
            <p:cNvSpPr/>
            <p:nvPr/>
          </p:nvSpPr>
          <p:spPr>
            <a:xfrm>
              <a:off x="5400731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7"/>
            <p:cNvSpPr/>
            <p:nvPr/>
          </p:nvSpPr>
          <p:spPr>
            <a:xfrm>
              <a:off x="5400731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7"/>
            <p:cNvSpPr/>
            <p:nvPr/>
          </p:nvSpPr>
          <p:spPr>
            <a:xfrm>
              <a:off x="5400731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7"/>
            <p:cNvSpPr/>
            <p:nvPr/>
          </p:nvSpPr>
          <p:spPr>
            <a:xfrm>
              <a:off x="5400731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7"/>
            <p:cNvSpPr/>
            <p:nvPr/>
          </p:nvSpPr>
          <p:spPr>
            <a:xfrm>
              <a:off x="5400731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7"/>
            <p:cNvSpPr/>
            <p:nvPr/>
          </p:nvSpPr>
          <p:spPr>
            <a:xfrm>
              <a:off x="5400731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7"/>
            <p:cNvSpPr/>
            <p:nvPr/>
          </p:nvSpPr>
          <p:spPr>
            <a:xfrm>
              <a:off x="5400731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7"/>
            <p:cNvSpPr/>
            <p:nvPr/>
          </p:nvSpPr>
          <p:spPr>
            <a:xfrm>
              <a:off x="5489520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7"/>
            <p:cNvSpPr/>
            <p:nvPr/>
          </p:nvSpPr>
          <p:spPr>
            <a:xfrm>
              <a:off x="5489520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7"/>
            <p:cNvSpPr/>
            <p:nvPr/>
          </p:nvSpPr>
          <p:spPr>
            <a:xfrm>
              <a:off x="5489520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7"/>
            <p:cNvSpPr/>
            <p:nvPr/>
          </p:nvSpPr>
          <p:spPr>
            <a:xfrm>
              <a:off x="5489520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7"/>
            <p:cNvSpPr/>
            <p:nvPr/>
          </p:nvSpPr>
          <p:spPr>
            <a:xfrm>
              <a:off x="5489520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7"/>
            <p:cNvSpPr/>
            <p:nvPr/>
          </p:nvSpPr>
          <p:spPr>
            <a:xfrm>
              <a:off x="5489520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7"/>
            <p:cNvSpPr/>
            <p:nvPr/>
          </p:nvSpPr>
          <p:spPr>
            <a:xfrm>
              <a:off x="5489520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7"/>
            <p:cNvSpPr/>
            <p:nvPr/>
          </p:nvSpPr>
          <p:spPr>
            <a:xfrm>
              <a:off x="5489520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7"/>
            <p:cNvSpPr/>
            <p:nvPr/>
          </p:nvSpPr>
          <p:spPr>
            <a:xfrm>
              <a:off x="5489520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7"/>
            <p:cNvSpPr/>
            <p:nvPr/>
          </p:nvSpPr>
          <p:spPr>
            <a:xfrm>
              <a:off x="5489520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7"/>
            <p:cNvSpPr/>
            <p:nvPr/>
          </p:nvSpPr>
          <p:spPr>
            <a:xfrm>
              <a:off x="5489520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7"/>
            <p:cNvSpPr/>
            <p:nvPr/>
          </p:nvSpPr>
          <p:spPr>
            <a:xfrm>
              <a:off x="5489520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7"/>
            <p:cNvSpPr/>
            <p:nvPr/>
          </p:nvSpPr>
          <p:spPr>
            <a:xfrm>
              <a:off x="5489520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7"/>
            <p:cNvSpPr/>
            <p:nvPr/>
          </p:nvSpPr>
          <p:spPr>
            <a:xfrm>
              <a:off x="5578309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7"/>
            <p:cNvSpPr/>
            <p:nvPr/>
          </p:nvSpPr>
          <p:spPr>
            <a:xfrm>
              <a:off x="5578309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7"/>
            <p:cNvSpPr/>
            <p:nvPr/>
          </p:nvSpPr>
          <p:spPr>
            <a:xfrm>
              <a:off x="5578309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7"/>
            <p:cNvSpPr/>
            <p:nvPr/>
          </p:nvSpPr>
          <p:spPr>
            <a:xfrm>
              <a:off x="5578309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7"/>
            <p:cNvSpPr/>
            <p:nvPr/>
          </p:nvSpPr>
          <p:spPr>
            <a:xfrm>
              <a:off x="5578309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7"/>
            <p:cNvSpPr/>
            <p:nvPr/>
          </p:nvSpPr>
          <p:spPr>
            <a:xfrm>
              <a:off x="5578309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7"/>
            <p:cNvSpPr/>
            <p:nvPr/>
          </p:nvSpPr>
          <p:spPr>
            <a:xfrm>
              <a:off x="5578309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7"/>
            <p:cNvSpPr/>
            <p:nvPr/>
          </p:nvSpPr>
          <p:spPr>
            <a:xfrm>
              <a:off x="5578309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7"/>
            <p:cNvSpPr/>
            <p:nvPr/>
          </p:nvSpPr>
          <p:spPr>
            <a:xfrm>
              <a:off x="5578309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7"/>
            <p:cNvSpPr/>
            <p:nvPr/>
          </p:nvSpPr>
          <p:spPr>
            <a:xfrm>
              <a:off x="5578309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7"/>
            <p:cNvSpPr/>
            <p:nvPr/>
          </p:nvSpPr>
          <p:spPr>
            <a:xfrm>
              <a:off x="5578309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7"/>
            <p:cNvSpPr/>
            <p:nvPr/>
          </p:nvSpPr>
          <p:spPr>
            <a:xfrm>
              <a:off x="5578309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7"/>
            <p:cNvSpPr/>
            <p:nvPr/>
          </p:nvSpPr>
          <p:spPr>
            <a:xfrm>
              <a:off x="5578309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7"/>
            <p:cNvSpPr/>
            <p:nvPr/>
          </p:nvSpPr>
          <p:spPr>
            <a:xfrm>
              <a:off x="5667098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7"/>
            <p:cNvSpPr/>
            <p:nvPr/>
          </p:nvSpPr>
          <p:spPr>
            <a:xfrm>
              <a:off x="5667098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7"/>
            <p:cNvSpPr/>
            <p:nvPr/>
          </p:nvSpPr>
          <p:spPr>
            <a:xfrm>
              <a:off x="5667098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7"/>
            <p:cNvSpPr/>
            <p:nvPr/>
          </p:nvSpPr>
          <p:spPr>
            <a:xfrm>
              <a:off x="5667098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7"/>
            <p:cNvSpPr/>
            <p:nvPr/>
          </p:nvSpPr>
          <p:spPr>
            <a:xfrm>
              <a:off x="5667098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7"/>
            <p:cNvSpPr/>
            <p:nvPr/>
          </p:nvSpPr>
          <p:spPr>
            <a:xfrm>
              <a:off x="5667098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7"/>
            <p:cNvSpPr/>
            <p:nvPr/>
          </p:nvSpPr>
          <p:spPr>
            <a:xfrm>
              <a:off x="5667098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5667098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5667098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7"/>
            <p:cNvSpPr/>
            <p:nvPr/>
          </p:nvSpPr>
          <p:spPr>
            <a:xfrm>
              <a:off x="5667098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7"/>
            <p:cNvSpPr/>
            <p:nvPr/>
          </p:nvSpPr>
          <p:spPr>
            <a:xfrm>
              <a:off x="5667098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5667098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5667098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7"/>
            <p:cNvSpPr/>
            <p:nvPr/>
          </p:nvSpPr>
          <p:spPr>
            <a:xfrm>
              <a:off x="5755887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7"/>
            <p:cNvSpPr/>
            <p:nvPr/>
          </p:nvSpPr>
          <p:spPr>
            <a:xfrm>
              <a:off x="5755887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5755887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5755887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7"/>
            <p:cNvSpPr/>
            <p:nvPr/>
          </p:nvSpPr>
          <p:spPr>
            <a:xfrm>
              <a:off x="5755887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7"/>
            <p:cNvSpPr/>
            <p:nvPr/>
          </p:nvSpPr>
          <p:spPr>
            <a:xfrm>
              <a:off x="5755887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5755887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5755887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7"/>
            <p:cNvSpPr/>
            <p:nvPr/>
          </p:nvSpPr>
          <p:spPr>
            <a:xfrm>
              <a:off x="5755887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7"/>
            <p:cNvSpPr/>
            <p:nvPr/>
          </p:nvSpPr>
          <p:spPr>
            <a:xfrm>
              <a:off x="5755887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5755887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5755887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5755887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5844677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5844677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5844677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5844677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7"/>
            <p:cNvSpPr/>
            <p:nvPr/>
          </p:nvSpPr>
          <p:spPr>
            <a:xfrm>
              <a:off x="5844677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7"/>
            <p:cNvSpPr/>
            <p:nvPr/>
          </p:nvSpPr>
          <p:spPr>
            <a:xfrm>
              <a:off x="5844677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5844677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5844677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5844677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5844677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5844677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5844677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5844677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7"/>
            <p:cNvSpPr/>
            <p:nvPr/>
          </p:nvSpPr>
          <p:spPr>
            <a:xfrm>
              <a:off x="5933466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7"/>
            <p:cNvSpPr/>
            <p:nvPr/>
          </p:nvSpPr>
          <p:spPr>
            <a:xfrm>
              <a:off x="5933466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5933466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5933466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5933466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5933466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5933466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5933466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5933466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5933466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5933466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7"/>
            <p:cNvSpPr/>
            <p:nvPr/>
          </p:nvSpPr>
          <p:spPr>
            <a:xfrm>
              <a:off x="5933466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7"/>
            <p:cNvSpPr/>
            <p:nvPr/>
          </p:nvSpPr>
          <p:spPr>
            <a:xfrm>
              <a:off x="5933466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6022255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7"/>
            <p:cNvSpPr/>
            <p:nvPr/>
          </p:nvSpPr>
          <p:spPr>
            <a:xfrm>
              <a:off x="6022255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7"/>
            <p:cNvSpPr/>
            <p:nvPr/>
          </p:nvSpPr>
          <p:spPr>
            <a:xfrm>
              <a:off x="6022255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6022255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6022255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6022255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7"/>
            <p:cNvSpPr/>
            <p:nvPr/>
          </p:nvSpPr>
          <p:spPr>
            <a:xfrm>
              <a:off x="6022255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7"/>
            <p:cNvSpPr/>
            <p:nvPr/>
          </p:nvSpPr>
          <p:spPr>
            <a:xfrm>
              <a:off x="6022255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6022255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6022255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6022255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6022255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6022255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4246471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4335261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4424050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4512839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4601628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4690417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4779206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4867996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4956785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5045574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5134363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5223152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5311941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5400731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5489520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5578309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5667098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5755887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5844677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5933466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6022255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4246471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4335261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4424050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4512839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4601628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4690417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4779206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4867996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4956785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5045574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5134363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5223152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5311941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5400731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5489520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5578309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5667098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5755887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5844677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5933466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6022255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6114544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6114544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6114544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6114544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6114544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6114544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6114544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6114544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6114544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6114544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6114544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6114544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6114544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6114544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6114544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4157682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4157682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4157682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4157682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4157682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4157682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4157682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4157682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4157682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4157682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4157682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4157682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4157682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4157682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4157682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4068893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4068893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4068893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4068893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7"/>
            <p:cNvSpPr/>
            <p:nvPr/>
          </p:nvSpPr>
          <p:spPr>
            <a:xfrm>
              <a:off x="4068893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7"/>
            <p:cNvSpPr/>
            <p:nvPr/>
          </p:nvSpPr>
          <p:spPr>
            <a:xfrm>
              <a:off x="4068893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7"/>
            <p:cNvSpPr/>
            <p:nvPr/>
          </p:nvSpPr>
          <p:spPr>
            <a:xfrm>
              <a:off x="4068893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7"/>
            <p:cNvSpPr/>
            <p:nvPr/>
          </p:nvSpPr>
          <p:spPr>
            <a:xfrm>
              <a:off x="4068893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7"/>
            <p:cNvSpPr/>
            <p:nvPr/>
          </p:nvSpPr>
          <p:spPr>
            <a:xfrm>
              <a:off x="4068893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7"/>
            <p:cNvSpPr/>
            <p:nvPr/>
          </p:nvSpPr>
          <p:spPr>
            <a:xfrm>
              <a:off x="4068893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7"/>
            <p:cNvSpPr/>
            <p:nvPr/>
          </p:nvSpPr>
          <p:spPr>
            <a:xfrm>
              <a:off x="4068893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7"/>
            <p:cNvSpPr/>
            <p:nvPr/>
          </p:nvSpPr>
          <p:spPr>
            <a:xfrm>
              <a:off x="4068893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7"/>
            <p:cNvSpPr/>
            <p:nvPr/>
          </p:nvSpPr>
          <p:spPr>
            <a:xfrm>
              <a:off x="4068893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7"/>
            <p:cNvSpPr/>
            <p:nvPr/>
          </p:nvSpPr>
          <p:spPr>
            <a:xfrm>
              <a:off x="4068893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7"/>
            <p:cNvSpPr/>
            <p:nvPr/>
          </p:nvSpPr>
          <p:spPr>
            <a:xfrm>
              <a:off x="4068893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7"/>
            <p:cNvSpPr/>
            <p:nvPr/>
          </p:nvSpPr>
          <p:spPr>
            <a:xfrm>
              <a:off x="3980104" y="163082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7"/>
            <p:cNvSpPr/>
            <p:nvPr/>
          </p:nvSpPr>
          <p:spPr>
            <a:xfrm>
              <a:off x="3980104" y="17287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7"/>
            <p:cNvSpPr/>
            <p:nvPr/>
          </p:nvSpPr>
          <p:spPr>
            <a:xfrm>
              <a:off x="3980104" y="18267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3980104" y="1924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3980104" y="202257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3980104" y="212051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3980104" y="22184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3980104" y="231638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3980104" y="24143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3980104" y="251226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7"/>
            <p:cNvSpPr/>
            <p:nvPr/>
          </p:nvSpPr>
          <p:spPr>
            <a:xfrm>
              <a:off x="3980104" y="261020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7"/>
            <p:cNvSpPr/>
            <p:nvPr/>
          </p:nvSpPr>
          <p:spPr>
            <a:xfrm>
              <a:off x="3980104" y="27081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3980104" y="280607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3980104" y="290401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3980104" y="300195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4246471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4335261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4424050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4512839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4601628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7"/>
            <p:cNvSpPr/>
            <p:nvPr/>
          </p:nvSpPr>
          <p:spPr>
            <a:xfrm>
              <a:off x="4690417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7"/>
            <p:cNvSpPr/>
            <p:nvPr/>
          </p:nvSpPr>
          <p:spPr>
            <a:xfrm>
              <a:off x="4246471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4335261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4424050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4512839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4601628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4690417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4246471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4335261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4424050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4512839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4601628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4690417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4246471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4335261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4424050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4512839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7"/>
            <p:cNvSpPr/>
            <p:nvPr/>
          </p:nvSpPr>
          <p:spPr>
            <a:xfrm>
              <a:off x="4601628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7"/>
            <p:cNvSpPr/>
            <p:nvPr/>
          </p:nvSpPr>
          <p:spPr>
            <a:xfrm>
              <a:off x="4690417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7"/>
            <p:cNvSpPr/>
            <p:nvPr/>
          </p:nvSpPr>
          <p:spPr>
            <a:xfrm>
              <a:off x="4246471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7"/>
            <p:cNvSpPr/>
            <p:nvPr/>
          </p:nvSpPr>
          <p:spPr>
            <a:xfrm>
              <a:off x="4335261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7"/>
            <p:cNvSpPr/>
            <p:nvPr/>
          </p:nvSpPr>
          <p:spPr>
            <a:xfrm>
              <a:off x="4424050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7"/>
            <p:cNvSpPr/>
            <p:nvPr/>
          </p:nvSpPr>
          <p:spPr>
            <a:xfrm>
              <a:off x="4512839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7"/>
            <p:cNvSpPr/>
            <p:nvPr/>
          </p:nvSpPr>
          <p:spPr>
            <a:xfrm>
              <a:off x="4601628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7"/>
            <p:cNvSpPr/>
            <p:nvPr/>
          </p:nvSpPr>
          <p:spPr>
            <a:xfrm>
              <a:off x="4690417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7"/>
            <p:cNvSpPr/>
            <p:nvPr/>
          </p:nvSpPr>
          <p:spPr>
            <a:xfrm>
              <a:off x="4246471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7"/>
            <p:cNvSpPr/>
            <p:nvPr/>
          </p:nvSpPr>
          <p:spPr>
            <a:xfrm>
              <a:off x="4335261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7"/>
            <p:cNvSpPr/>
            <p:nvPr/>
          </p:nvSpPr>
          <p:spPr>
            <a:xfrm>
              <a:off x="4424050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7"/>
            <p:cNvSpPr/>
            <p:nvPr/>
          </p:nvSpPr>
          <p:spPr>
            <a:xfrm>
              <a:off x="4512839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7"/>
            <p:cNvSpPr/>
            <p:nvPr/>
          </p:nvSpPr>
          <p:spPr>
            <a:xfrm>
              <a:off x="4601628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7"/>
            <p:cNvSpPr/>
            <p:nvPr/>
          </p:nvSpPr>
          <p:spPr>
            <a:xfrm>
              <a:off x="4690417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7"/>
            <p:cNvSpPr/>
            <p:nvPr/>
          </p:nvSpPr>
          <p:spPr>
            <a:xfrm>
              <a:off x="4246471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7"/>
            <p:cNvSpPr/>
            <p:nvPr/>
          </p:nvSpPr>
          <p:spPr>
            <a:xfrm>
              <a:off x="4335261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7"/>
            <p:cNvSpPr/>
            <p:nvPr/>
          </p:nvSpPr>
          <p:spPr>
            <a:xfrm>
              <a:off x="4424050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7"/>
            <p:cNvSpPr/>
            <p:nvPr/>
          </p:nvSpPr>
          <p:spPr>
            <a:xfrm>
              <a:off x="4512839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7"/>
            <p:cNvSpPr/>
            <p:nvPr/>
          </p:nvSpPr>
          <p:spPr>
            <a:xfrm>
              <a:off x="4601628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7"/>
            <p:cNvSpPr/>
            <p:nvPr/>
          </p:nvSpPr>
          <p:spPr>
            <a:xfrm>
              <a:off x="4690417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7"/>
            <p:cNvSpPr/>
            <p:nvPr/>
          </p:nvSpPr>
          <p:spPr>
            <a:xfrm>
              <a:off x="4246471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7"/>
            <p:cNvSpPr/>
            <p:nvPr/>
          </p:nvSpPr>
          <p:spPr>
            <a:xfrm>
              <a:off x="4335261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7"/>
            <p:cNvSpPr/>
            <p:nvPr/>
          </p:nvSpPr>
          <p:spPr>
            <a:xfrm>
              <a:off x="4424050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7"/>
            <p:cNvSpPr/>
            <p:nvPr/>
          </p:nvSpPr>
          <p:spPr>
            <a:xfrm>
              <a:off x="4512839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7"/>
            <p:cNvSpPr/>
            <p:nvPr/>
          </p:nvSpPr>
          <p:spPr>
            <a:xfrm>
              <a:off x="4601628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7"/>
            <p:cNvSpPr/>
            <p:nvPr/>
          </p:nvSpPr>
          <p:spPr>
            <a:xfrm>
              <a:off x="4690417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7"/>
            <p:cNvSpPr/>
            <p:nvPr/>
          </p:nvSpPr>
          <p:spPr>
            <a:xfrm>
              <a:off x="4246471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7"/>
            <p:cNvSpPr/>
            <p:nvPr/>
          </p:nvSpPr>
          <p:spPr>
            <a:xfrm>
              <a:off x="4335261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7"/>
            <p:cNvSpPr/>
            <p:nvPr/>
          </p:nvSpPr>
          <p:spPr>
            <a:xfrm>
              <a:off x="4424050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7"/>
            <p:cNvSpPr/>
            <p:nvPr/>
          </p:nvSpPr>
          <p:spPr>
            <a:xfrm>
              <a:off x="4512839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7"/>
            <p:cNvSpPr/>
            <p:nvPr/>
          </p:nvSpPr>
          <p:spPr>
            <a:xfrm>
              <a:off x="4601628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7"/>
            <p:cNvSpPr/>
            <p:nvPr/>
          </p:nvSpPr>
          <p:spPr>
            <a:xfrm>
              <a:off x="4690417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7"/>
            <p:cNvSpPr/>
            <p:nvPr/>
          </p:nvSpPr>
          <p:spPr>
            <a:xfrm>
              <a:off x="4246471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7"/>
            <p:cNvSpPr/>
            <p:nvPr/>
          </p:nvSpPr>
          <p:spPr>
            <a:xfrm>
              <a:off x="4335261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7"/>
            <p:cNvSpPr/>
            <p:nvPr/>
          </p:nvSpPr>
          <p:spPr>
            <a:xfrm>
              <a:off x="4424050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7"/>
            <p:cNvSpPr/>
            <p:nvPr/>
          </p:nvSpPr>
          <p:spPr>
            <a:xfrm>
              <a:off x="4512839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7"/>
            <p:cNvSpPr/>
            <p:nvPr/>
          </p:nvSpPr>
          <p:spPr>
            <a:xfrm>
              <a:off x="4601628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7"/>
            <p:cNvSpPr/>
            <p:nvPr/>
          </p:nvSpPr>
          <p:spPr>
            <a:xfrm>
              <a:off x="4690417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7"/>
            <p:cNvSpPr/>
            <p:nvPr/>
          </p:nvSpPr>
          <p:spPr>
            <a:xfrm>
              <a:off x="4246471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7"/>
            <p:cNvSpPr/>
            <p:nvPr/>
          </p:nvSpPr>
          <p:spPr>
            <a:xfrm>
              <a:off x="4335261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7"/>
            <p:cNvSpPr/>
            <p:nvPr/>
          </p:nvSpPr>
          <p:spPr>
            <a:xfrm>
              <a:off x="4424050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7"/>
            <p:cNvSpPr/>
            <p:nvPr/>
          </p:nvSpPr>
          <p:spPr>
            <a:xfrm>
              <a:off x="4512839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7"/>
            <p:cNvSpPr/>
            <p:nvPr/>
          </p:nvSpPr>
          <p:spPr>
            <a:xfrm>
              <a:off x="4601628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7"/>
            <p:cNvSpPr/>
            <p:nvPr/>
          </p:nvSpPr>
          <p:spPr>
            <a:xfrm>
              <a:off x="4690417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7"/>
            <p:cNvSpPr/>
            <p:nvPr/>
          </p:nvSpPr>
          <p:spPr>
            <a:xfrm>
              <a:off x="4246471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7"/>
            <p:cNvSpPr/>
            <p:nvPr/>
          </p:nvSpPr>
          <p:spPr>
            <a:xfrm>
              <a:off x="4335261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7"/>
            <p:cNvSpPr/>
            <p:nvPr/>
          </p:nvSpPr>
          <p:spPr>
            <a:xfrm>
              <a:off x="4424050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7"/>
            <p:cNvSpPr/>
            <p:nvPr/>
          </p:nvSpPr>
          <p:spPr>
            <a:xfrm>
              <a:off x="4512839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7"/>
            <p:cNvSpPr/>
            <p:nvPr/>
          </p:nvSpPr>
          <p:spPr>
            <a:xfrm>
              <a:off x="4601628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7"/>
            <p:cNvSpPr/>
            <p:nvPr/>
          </p:nvSpPr>
          <p:spPr>
            <a:xfrm>
              <a:off x="4690417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7"/>
            <p:cNvSpPr/>
            <p:nvPr/>
          </p:nvSpPr>
          <p:spPr>
            <a:xfrm>
              <a:off x="4246471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7"/>
            <p:cNvSpPr/>
            <p:nvPr/>
          </p:nvSpPr>
          <p:spPr>
            <a:xfrm>
              <a:off x="4335261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7"/>
            <p:cNvSpPr/>
            <p:nvPr/>
          </p:nvSpPr>
          <p:spPr>
            <a:xfrm>
              <a:off x="4424050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7"/>
            <p:cNvSpPr/>
            <p:nvPr/>
          </p:nvSpPr>
          <p:spPr>
            <a:xfrm>
              <a:off x="4512839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7"/>
            <p:cNvSpPr/>
            <p:nvPr/>
          </p:nvSpPr>
          <p:spPr>
            <a:xfrm>
              <a:off x="4601628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7"/>
            <p:cNvSpPr/>
            <p:nvPr/>
          </p:nvSpPr>
          <p:spPr>
            <a:xfrm>
              <a:off x="4690417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7"/>
            <p:cNvSpPr/>
            <p:nvPr/>
          </p:nvSpPr>
          <p:spPr>
            <a:xfrm>
              <a:off x="4779206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7"/>
            <p:cNvSpPr/>
            <p:nvPr/>
          </p:nvSpPr>
          <p:spPr>
            <a:xfrm>
              <a:off x="4779206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7"/>
            <p:cNvSpPr/>
            <p:nvPr/>
          </p:nvSpPr>
          <p:spPr>
            <a:xfrm>
              <a:off x="4779206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5" name="Google Shape;1305;p7"/>
            <p:cNvSpPr/>
            <p:nvPr/>
          </p:nvSpPr>
          <p:spPr>
            <a:xfrm>
              <a:off x="4779206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7"/>
            <p:cNvSpPr/>
            <p:nvPr/>
          </p:nvSpPr>
          <p:spPr>
            <a:xfrm>
              <a:off x="4779206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7"/>
            <p:cNvSpPr/>
            <p:nvPr/>
          </p:nvSpPr>
          <p:spPr>
            <a:xfrm>
              <a:off x="4779206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7"/>
            <p:cNvSpPr/>
            <p:nvPr/>
          </p:nvSpPr>
          <p:spPr>
            <a:xfrm>
              <a:off x="4779206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7"/>
            <p:cNvSpPr/>
            <p:nvPr/>
          </p:nvSpPr>
          <p:spPr>
            <a:xfrm>
              <a:off x="4779206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7"/>
            <p:cNvSpPr/>
            <p:nvPr/>
          </p:nvSpPr>
          <p:spPr>
            <a:xfrm>
              <a:off x="4779206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7"/>
            <p:cNvSpPr/>
            <p:nvPr/>
          </p:nvSpPr>
          <p:spPr>
            <a:xfrm>
              <a:off x="4779206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7"/>
            <p:cNvSpPr/>
            <p:nvPr/>
          </p:nvSpPr>
          <p:spPr>
            <a:xfrm>
              <a:off x="4779206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7"/>
            <p:cNvSpPr/>
            <p:nvPr/>
          </p:nvSpPr>
          <p:spPr>
            <a:xfrm>
              <a:off x="4779206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7"/>
            <p:cNvSpPr/>
            <p:nvPr/>
          </p:nvSpPr>
          <p:spPr>
            <a:xfrm>
              <a:off x="4779206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7"/>
            <p:cNvSpPr/>
            <p:nvPr/>
          </p:nvSpPr>
          <p:spPr>
            <a:xfrm>
              <a:off x="4867996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7"/>
            <p:cNvSpPr/>
            <p:nvPr/>
          </p:nvSpPr>
          <p:spPr>
            <a:xfrm>
              <a:off x="4867996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7"/>
            <p:cNvSpPr/>
            <p:nvPr/>
          </p:nvSpPr>
          <p:spPr>
            <a:xfrm>
              <a:off x="4867996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7"/>
            <p:cNvSpPr/>
            <p:nvPr/>
          </p:nvSpPr>
          <p:spPr>
            <a:xfrm>
              <a:off x="4867996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7"/>
            <p:cNvSpPr/>
            <p:nvPr/>
          </p:nvSpPr>
          <p:spPr>
            <a:xfrm>
              <a:off x="4867996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7"/>
            <p:cNvSpPr/>
            <p:nvPr/>
          </p:nvSpPr>
          <p:spPr>
            <a:xfrm>
              <a:off x="4867996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7"/>
            <p:cNvSpPr/>
            <p:nvPr/>
          </p:nvSpPr>
          <p:spPr>
            <a:xfrm>
              <a:off x="4867996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7"/>
            <p:cNvSpPr/>
            <p:nvPr/>
          </p:nvSpPr>
          <p:spPr>
            <a:xfrm>
              <a:off x="4867996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7"/>
            <p:cNvSpPr/>
            <p:nvPr/>
          </p:nvSpPr>
          <p:spPr>
            <a:xfrm>
              <a:off x="4867996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7"/>
            <p:cNvSpPr/>
            <p:nvPr/>
          </p:nvSpPr>
          <p:spPr>
            <a:xfrm>
              <a:off x="4867996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7"/>
            <p:cNvSpPr/>
            <p:nvPr/>
          </p:nvSpPr>
          <p:spPr>
            <a:xfrm>
              <a:off x="4867996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7"/>
            <p:cNvSpPr/>
            <p:nvPr/>
          </p:nvSpPr>
          <p:spPr>
            <a:xfrm>
              <a:off x="4867996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7"/>
            <p:cNvSpPr/>
            <p:nvPr/>
          </p:nvSpPr>
          <p:spPr>
            <a:xfrm>
              <a:off x="4867996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7"/>
            <p:cNvSpPr/>
            <p:nvPr/>
          </p:nvSpPr>
          <p:spPr>
            <a:xfrm>
              <a:off x="4956785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7"/>
            <p:cNvSpPr/>
            <p:nvPr/>
          </p:nvSpPr>
          <p:spPr>
            <a:xfrm>
              <a:off x="4956785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7"/>
            <p:cNvSpPr/>
            <p:nvPr/>
          </p:nvSpPr>
          <p:spPr>
            <a:xfrm>
              <a:off x="4956785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7"/>
            <p:cNvSpPr/>
            <p:nvPr/>
          </p:nvSpPr>
          <p:spPr>
            <a:xfrm>
              <a:off x="4956785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7"/>
            <p:cNvSpPr/>
            <p:nvPr/>
          </p:nvSpPr>
          <p:spPr>
            <a:xfrm>
              <a:off x="4956785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7"/>
            <p:cNvSpPr/>
            <p:nvPr/>
          </p:nvSpPr>
          <p:spPr>
            <a:xfrm>
              <a:off x="4956785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7"/>
            <p:cNvSpPr/>
            <p:nvPr/>
          </p:nvSpPr>
          <p:spPr>
            <a:xfrm>
              <a:off x="4956785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7"/>
            <p:cNvSpPr/>
            <p:nvPr/>
          </p:nvSpPr>
          <p:spPr>
            <a:xfrm>
              <a:off x="4956785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7"/>
            <p:cNvSpPr/>
            <p:nvPr/>
          </p:nvSpPr>
          <p:spPr>
            <a:xfrm>
              <a:off x="4956785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7"/>
            <p:cNvSpPr/>
            <p:nvPr/>
          </p:nvSpPr>
          <p:spPr>
            <a:xfrm>
              <a:off x="4956785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7"/>
            <p:cNvSpPr/>
            <p:nvPr/>
          </p:nvSpPr>
          <p:spPr>
            <a:xfrm>
              <a:off x="4956785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7"/>
            <p:cNvSpPr/>
            <p:nvPr/>
          </p:nvSpPr>
          <p:spPr>
            <a:xfrm>
              <a:off x="4956785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7"/>
            <p:cNvSpPr/>
            <p:nvPr/>
          </p:nvSpPr>
          <p:spPr>
            <a:xfrm>
              <a:off x="4956785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7"/>
            <p:cNvSpPr/>
            <p:nvPr/>
          </p:nvSpPr>
          <p:spPr>
            <a:xfrm>
              <a:off x="5045574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7"/>
            <p:cNvSpPr/>
            <p:nvPr/>
          </p:nvSpPr>
          <p:spPr>
            <a:xfrm>
              <a:off x="5045574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7"/>
            <p:cNvSpPr/>
            <p:nvPr/>
          </p:nvSpPr>
          <p:spPr>
            <a:xfrm>
              <a:off x="5045574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7"/>
            <p:cNvSpPr/>
            <p:nvPr/>
          </p:nvSpPr>
          <p:spPr>
            <a:xfrm>
              <a:off x="5045574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7"/>
            <p:cNvSpPr/>
            <p:nvPr/>
          </p:nvSpPr>
          <p:spPr>
            <a:xfrm>
              <a:off x="5045574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7"/>
            <p:cNvSpPr/>
            <p:nvPr/>
          </p:nvSpPr>
          <p:spPr>
            <a:xfrm>
              <a:off x="5045574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7"/>
            <p:cNvSpPr/>
            <p:nvPr/>
          </p:nvSpPr>
          <p:spPr>
            <a:xfrm>
              <a:off x="5045574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7"/>
            <p:cNvSpPr/>
            <p:nvPr/>
          </p:nvSpPr>
          <p:spPr>
            <a:xfrm>
              <a:off x="5045574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7"/>
            <p:cNvSpPr/>
            <p:nvPr/>
          </p:nvSpPr>
          <p:spPr>
            <a:xfrm>
              <a:off x="5045574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7"/>
            <p:cNvSpPr/>
            <p:nvPr/>
          </p:nvSpPr>
          <p:spPr>
            <a:xfrm>
              <a:off x="5045574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7"/>
            <p:cNvSpPr/>
            <p:nvPr/>
          </p:nvSpPr>
          <p:spPr>
            <a:xfrm>
              <a:off x="5045574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7"/>
            <p:cNvSpPr/>
            <p:nvPr/>
          </p:nvSpPr>
          <p:spPr>
            <a:xfrm>
              <a:off x="5045574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7"/>
            <p:cNvSpPr/>
            <p:nvPr/>
          </p:nvSpPr>
          <p:spPr>
            <a:xfrm>
              <a:off x="5045574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7"/>
            <p:cNvSpPr/>
            <p:nvPr/>
          </p:nvSpPr>
          <p:spPr>
            <a:xfrm>
              <a:off x="5134363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7"/>
            <p:cNvSpPr/>
            <p:nvPr/>
          </p:nvSpPr>
          <p:spPr>
            <a:xfrm>
              <a:off x="5134363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7"/>
            <p:cNvSpPr/>
            <p:nvPr/>
          </p:nvSpPr>
          <p:spPr>
            <a:xfrm>
              <a:off x="5134363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7"/>
            <p:cNvSpPr/>
            <p:nvPr/>
          </p:nvSpPr>
          <p:spPr>
            <a:xfrm>
              <a:off x="5134363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7"/>
            <p:cNvSpPr/>
            <p:nvPr/>
          </p:nvSpPr>
          <p:spPr>
            <a:xfrm>
              <a:off x="5134363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7"/>
            <p:cNvSpPr/>
            <p:nvPr/>
          </p:nvSpPr>
          <p:spPr>
            <a:xfrm>
              <a:off x="5134363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7"/>
            <p:cNvSpPr/>
            <p:nvPr/>
          </p:nvSpPr>
          <p:spPr>
            <a:xfrm>
              <a:off x="5134363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7"/>
            <p:cNvSpPr/>
            <p:nvPr/>
          </p:nvSpPr>
          <p:spPr>
            <a:xfrm>
              <a:off x="5134363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7"/>
            <p:cNvSpPr/>
            <p:nvPr/>
          </p:nvSpPr>
          <p:spPr>
            <a:xfrm>
              <a:off x="5134363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7"/>
            <p:cNvSpPr/>
            <p:nvPr/>
          </p:nvSpPr>
          <p:spPr>
            <a:xfrm>
              <a:off x="5134363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7"/>
            <p:cNvSpPr/>
            <p:nvPr/>
          </p:nvSpPr>
          <p:spPr>
            <a:xfrm>
              <a:off x="5134363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7"/>
            <p:cNvSpPr/>
            <p:nvPr/>
          </p:nvSpPr>
          <p:spPr>
            <a:xfrm>
              <a:off x="5134363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7"/>
            <p:cNvSpPr/>
            <p:nvPr/>
          </p:nvSpPr>
          <p:spPr>
            <a:xfrm>
              <a:off x="5134363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7"/>
            <p:cNvSpPr/>
            <p:nvPr/>
          </p:nvSpPr>
          <p:spPr>
            <a:xfrm>
              <a:off x="5223152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7"/>
            <p:cNvSpPr/>
            <p:nvPr/>
          </p:nvSpPr>
          <p:spPr>
            <a:xfrm>
              <a:off x="5223152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7"/>
            <p:cNvSpPr/>
            <p:nvPr/>
          </p:nvSpPr>
          <p:spPr>
            <a:xfrm>
              <a:off x="5223152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7"/>
            <p:cNvSpPr/>
            <p:nvPr/>
          </p:nvSpPr>
          <p:spPr>
            <a:xfrm>
              <a:off x="5223152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7"/>
            <p:cNvSpPr/>
            <p:nvPr/>
          </p:nvSpPr>
          <p:spPr>
            <a:xfrm>
              <a:off x="5223152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7"/>
            <p:cNvSpPr/>
            <p:nvPr/>
          </p:nvSpPr>
          <p:spPr>
            <a:xfrm>
              <a:off x="5223152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7"/>
            <p:cNvSpPr/>
            <p:nvPr/>
          </p:nvSpPr>
          <p:spPr>
            <a:xfrm>
              <a:off x="5223152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7"/>
            <p:cNvSpPr/>
            <p:nvPr/>
          </p:nvSpPr>
          <p:spPr>
            <a:xfrm>
              <a:off x="5223152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7"/>
            <p:cNvSpPr/>
            <p:nvPr/>
          </p:nvSpPr>
          <p:spPr>
            <a:xfrm>
              <a:off x="5223152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7"/>
            <p:cNvSpPr/>
            <p:nvPr/>
          </p:nvSpPr>
          <p:spPr>
            <a:xfrm>
              <a:off x="5223152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7"/>
            <p:cNvSpPr/>
            <p:nvPr/>
          </p:nvSpPr>
          <p:spPr>
            <a:xfrm>
              <a:off x="5223152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7"/>
            <p:cNvSpPr/>
            <p:nvPr/>
          </p:nvSpPr>
          <p:spPr>
            <a:xfrm>
              <a:off x="5223152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7"/>
            <p:cNvSpPr/>
            <p:nvPr/>
          </p:nvSpPr>
          <p:spPr>
            <a:xfrm>
              <a:off x="5223152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7"/>
            <p:cNvSpPr/>
            <p:nvPr/>
          </p:nvSpPr>
          <p:spPr>
            <a:xfrm>
              <a:off x="5311941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7"/>
            <p:cNvSpPr/>
            <p:nvPr/>
          </p:nvSpPr>
          <p:spPr>
            <a:xfrm>
              <a:off x="5311941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7"/>
            <p:cNvSpPr/>
            <p:nvPr/>
          </p:nvSpPr>
          <p:spPr>
            <a:xfrm>
              <a:off x="5311941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7"/>
            <p:cNvSpPr/>
            <p:nvPr/>
          </p:nvSpPr>
          <p:spPr>
            <a:xfrm>
              <a:off x="5311941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7"/>
            <p:cNvSpPr/>
            <p:nvPr/>
          </p:nvSpPr>
          <p:spPr>
            <a:xfrm>
              <a:off x="5311941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7"/>
            <p:cNvSpPr/>
            <p:nvPr/>
          </p:nvSpPr>
          <p:spPr>
            <a:xfrm>
              <a:off x="5311941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7"/>
            <p:cNvSpPr/>
            <p:nvPr/>
          </p:nvSpPr>
          <p:spPr>
            <a:xfrm>
              <a:off x="5311941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7"/>
            <p:cNvSpPr/>
            <p:nvPr/>
          </p:nvSpPr>
          <p:spPr>
            <a:xfrm>
              <a:off x="5311941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7"/>
            <p:cNvSpPr/>
            <p:nvPr/>
          </p:nvSpPr>
          <p:spPr>
            <a:xfrm>
              <a:off x="5311941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7"/>
            <p:cNvSpPr/>
            <p:nvPr/>
          </p:nvSpPr>
          <p:spPr>
            <a:xfrm>
              <a:off x="5311941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7"/>
            <p:cNvSpPr/>
            <p:nvPr/>
          </p:nvSpPr>
          <p:spPr>
            <a:xfrm>
              <a:off x="5311941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7"/>
            <p:cNvSpPr/>
            <p:nvPr/>
          </p:nvSpPr>
          <p:spPr>
            <a:xfrm>
              <a:off x="5311941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7"/>
            <p:cNvSpPr/>
            <p:nvPr/>
          </p:nvSpPr>
          <p:spPr>
            <a:xfrm>
              <a:off x="5311941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7"/>
            <p:cNvSpPr/>
            <p:nvPr/>
          </p:nvSpPr>
          <p:spPr>
            <a:xfrm>
              <a:off x="5400731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7"/>
            <p:cNvSpPr/>
            <p:nvPr/>
          </p:nvSpPr>
          <p:spPr>
            <a:xfrm>
              <a:off x="5400731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7"/>
            <p:cNvSpPr/>
            <p:nvPr/>
          </p:nvSpPr>
          <p:spPr>
            <a:xfrm>
              <a:off x="5400731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7"/>
            <p:cNvSpPr/>
            <p:nvPr/>
          </p:nvSpPr>
          <p:spPr>
            <a:xfrm>
              <a:off x="5400731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7"/>
            <p:cNvSpPr/>
            <p:nvPr/>
          </p:nvSpPr>
          <p:spPr>
            <a:xfrm>
              <a:off x="5400731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7"/>
            <p:cNvSpPr/>
            <p:nvPr/>
          </p:nvSpPr>
          <p:spPr>
            <a:xfrm>
              <a:off x="5400731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7"/>
            <p:cNvSpPr/>
            <p:nvPr/>
          </p:nvSpPr>
          <p:spPr>
            <a:xfrm>
              <a:off x="5400731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7"/>
            <p:cNvSpPr/>
            <p:nvPr/>
          </p:nvSpPr>
          <p:spPr>
            <a:xfrm>
              <a:off x="5400731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7"/>
            <p:cNvSpPr/>
            <p:nvPr/>
          </p:nvSpPr>
          <p:spPr>
            <a:xfrm>
              <a:off x="5400731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7"/>
            <p:cNvSpPr/>
            <p:nvPr/>
          </p:nvSpPr>
          <p:spPr>
            <a:xfrm>
              <a:off x="5400731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7"/>
            <p:cNvSpPr/>
            <p:nvPr/>
          </p:nvSpPr>
          <p:spPr>
            <a:xfrm>
              <a:off x="5400731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7"/>
            <p:cNvSpPr/>
            <p:nvPr/>
          </p:nvSpPr>
          <p:spPr>
            <a:xfrm>
              <a:off x="5400731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7"/>
            <p:cNvSpPr/>
            <p:nvPr/>
          </p:nvSpPr>
          <p:spPr>
            <a:xfrm>
              <a:off x="5400731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7"/>
            <p:cNvSpPr/>
            <p:nvPr/>
          </p:nvSpPr>
          <p:spPr>
            <a:xfrm>
              <a:off x="5489520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7"/>
            <p:cNvSpPr/>
            <p:nvPr/>
          </p:nvSpPr>
          <p:spPr>
            <a:xfrm>
              <a:off x="5489520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7"/>
            <p:cNvSpPr/>
            <p:nvPr/>
          </p:nvSpPr>
          <p:spPr>
            <a:xfrm>
              <a:off x="5489520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7"/>
            <p:cNvSpPr/>
            <p:nvPr/>
          </p:nvSpPr>
          <p:spPr>
            <a:xfrm>
              <a:off x="5489520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7"/>
            <p:cNvSpPr/>
            <p:nvPr/>
          </p:nvSpPr>
          <p:spPr>
            <a:xfrm>
              <a:off x="5489520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7"/>
            <p:cNvSpPr/>
            <p:nvPr/>
          </p:nvSpPr>
          <p:spPr>
            <a:xfrm>
              <a:off x="5489520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7"/>
            <p:cNvSpPr/>
            <p:nvPr/>
          </p:nvSpPr>
          <p:spPr>
            <a:xfrm>
              <a:off x="5489520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7"/>
            <p:cNvSpPr/>
            <p:nvPr/>
          </p:nvSpPr>
          <p:spPr>
            <a:xfrm>
              <a:off x="5489520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7"/>
            <p:cNvSpPr/>
            <p:nvPr/>
          </p:nvSpPr>
          <p:spPr>
            <a:xfrm>
              <a:off x="5489520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7"/>
            <p:cNvSpPr/>
            <p:nvPr/>
          </p:nvSpPr>
          <p:spPr>
            <a:xfrm>
              <a:off x="5489520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7"/>
            <p:cNvSpPr/>
            <p:nvPr/>
          </p:nvSpPr>
          <p:spPr>
            <a:xfrm>
              <a:off x="5489520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7"/>
            <p:cNvSpPr/>
            <p:nvPr/>
          </p:nvSpPr>
          <p:spPr>
            <a:xfrm>
              <a:off x="5489520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7"/>
            <p:cNvSpPr/>
            <p:nvPr/>
          </p:nvSpPr>
          <p:spPr>
            <a:xfrm>
              <a:off x="5489520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7"/>
            <p:cNvSpPr/>
            <p:nvPr/>
          </p:nvSpPr>
          <p:spPr>
            <a:xfrm>
              <a:off x="5578309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7"/>
            <p:cNvSpPr/>
            <p:nvPr/>
          </p:nvSpPr>
          <p:spPr>
            <a:xfrm>
              <a:off x="5578309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7"/>
            <p:cNvSpPr/>
            <p:nvPr/>
          </p:nvSpPr>
          <p:spPr>
            <a:xfrm>
              <a:off x="5578309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7"/>
            <p:cNvSpPr/>
            <p:nvPr/>
          </p:nvSpPr>
          <p:spPr>
            <a:xfrm>
              <a:off x="5578309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7"/>
            <p:cNvSpPr/>
            <p:nvPr/>
          </p:nvSpPr>
          <p:spPr>
            <a:xfrm>
              <a:off x="5578309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7"/>
            <p:cNvSpPr/>
            <p:nvPr/>
          </p:nvSpPr>
          <p:spPr>
            <a:xfrm>
              <a:off x="5578309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7"/>
            <p:cNvSpPr/>
            <p:nvPr/>
          </p:nvSpPr>
          <p:spPr>
            <a:xfrm>
              <a:off x="5578309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7"/>
            <p:cNvSpPr/>
            <p:nvPr/>
          </p:nvSpPr>
          <p:spPr>
            <a:xfrm>
              <a:off x="5578309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7"/>
            <p:cNvSpPr/>
            <p:nvPr/>
          </p:nvSpPr>
          <p:spPr>
            <a:xfrm>
              <a:off x="5578309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7"/>
            <p:cNvSpPr/>
            <p:nvPr/>
          </p:nvSpPr>
          <p:spPr>
            <a:xfrm>
              <a:off x="5578309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7"/>
            <p:cNvSpPr/>
            <p:nvPr/>
          </p:nvSpPr>
          <p:spPr>
            <a:xfrm>
              <a:off x="5578309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7"/>
            <p:cNvSpPr/>
            <p:nvPr/>
          </p:nvSpPr>
          <p:spPr>
            <a:xfrm>
              <a:off x="5578309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7"/>
            <p:cNvSpPr/>
            <p:nvPr/>
          </p:nvSpPr>
          <p:spPr>
            <a:xfrm>
              <a:off x="5578309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7"/>
            <p:cNvSpPr/>
            <p:nvPr/>
          </p:nvSpPr>
          <p:spPr>
            <a:xfrm>
              <a:off x="5667098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7"/>
            <p:cNvSpPr/>
            <p:nvPr/>
          </p:nvSpPr>
          <p:spPr>
            <a:xfrm>
              <a:off x="5667098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7"/>
            <p:cNvSpPr/>
            <p:nvPr/>
          </p:nvSpPr>
          <p:spPr>
            <a:xfrm>
              <a:off x="5667098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7"/>
            <p:cNvSpPr/>
            <p:nvPr/>
          </p:nvSpPr>
          <p:spPr>
            <a:xfrm>
              <a:off x="5667098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7"/>
            <p:cNvSpPr/>
            <p:nvPr/>
          </p:nvSpPr>
          <p:spPr>
            <a:xfrm>
              <a:off x="5667098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7"/>
            <p:cNvSpPr/>
            <p:nvPr/>
          </p:nvSpPr>
          <p:spPr>
            <a:xfrm>
              <a:off x="5667098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7"/>
            <p:cNvSpPr/>
            <p:nvPr/>
          </p:nvSpPr>
          <p:spPr>
            <a:xfrm>
              <a:off x="5667098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7"/>
            <p:cNvSpPr/>
            <p:nvPr/>
          </p:nvSpPr>
          <p:spPr>
            <a:xfrm>
              <a:off x="5667098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7"/>
            <p:cNvSpPr/>
            <p:nvPr/>
          </p:nvSpPr>
          <p:spPr>
            <a:xfrm>
              <a:off x="5667098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7"/>
            <p:cNvSpPr/>
            <p:nvPr/>
          </p:nvSpPr>
          <p:spPr>
            <a:xfrm>
              <a:off x="5667098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7"/>
            <p:cNvSpPr/>
            <p:nvPr/>
          </p:nvSpPr>
          <p:spPr>
            <a:xfrm>
              <a:off x="5667098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7"/>
            <p:cNvSpPr/>
            <p:nvPr/>
          </p:nvSpPr>
          <p:spPr>
            <a:xfrm>
              <a:off x="5667098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7"/>
            <p:cNvSpPr/>
            <p:nvPr/>
          </p:nvSpPr>
          <p:spPr>
            <a:xfrm>
              <a:off x="5667098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7"/>
            <p:cNvSpPr/>
            <p:nvPr/>
          </p:nvSpPr>
          <p:spPr>
            <a:xfrm>
              <a:off x="5755887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7"/>
            <p:cNvSpPr/>
            <p:nvPr/>
          </p:nvSpPr>
          <p:spPr>
            <a:xfrm>
              <a:off x="5755887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7"/>
            <p:cNvSpPr/>
            <p:nvPr/>
          </p:nvSpPr>
          <p:spPr>
            <a:xfrm>
              <a:off x="5755887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7"/>
            <p:cNvSpPr/>
            <p:nvPr/>
          </p:nvSpPr>
          <p:spPr>
            <a:xfrm>
              <a:off x="5755887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7"/>
            <p:cNvSpPr/>
            <p:nvPr/>
          </p:nvSpPr>
          <p:spPr>
            <a:xfrm>
              <a:off x="5755887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7"/>
            <p:cNvSpPr/>
            <p:nvPr/>
          </p:nvSpPr>
          <p:spPr>
            <a:xfrm>
              <a:off x="5755887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7"/>
            <p:cNvSpPr/>
            <p:nvPr/>
          </p:nvSpPr>
          <p:spPr>
            <a:xfrm>
              <a:off x="5755887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7"/>
            <p:cNvSpPr/>
            <p:nvPr/>
          </p:nvSpPr>
          <p:spPr>
            <a:xfrm>
              <a:off x="5755887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7"/>
            <p:cNvSpPr/>
            <p:nvPr/>
          </p:nvSpPr>
          <p:spPr>
            <a:xfrm>
              <a:off x="5755887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7"/>
            <p:cNvSpPr/>
            <p:nvPr/>
          </p:nvSpPr>
          <p:spPr>
            <a:xfrm>
              <a:off x="5755887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7"/>
            <p:cNvSpPr/>
            <p:nvPr/>
          </p:nvSpPr>
          <p:spPr>
            <a:xfrm>
              <a:off x="5755887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7"/>
            <p:cNvSpPr/>
            <p:nvPr/>
          </p:nvSpPr>
          <p:spPr>
            <a:xfrm>
              <a:off x="5755887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7"/>
            <p:cNvSpPr/>
            <p:nvPr/>
          </p:nvSpPr>
          <p:spPr>
            <a:xfrm>
              <a:off x="5755887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7"/>
            <p:cNvSpPr/>
            <p:nvPr/>
          </p:nvSpPr>
          <p:spPr>
            <a:xfrm>
              <a:off x="5844677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7"/>
            <p:cNvSpPr/>
            <p:nvPr/>
          </p:nvSpPr>
          <p:spPr>
            <a:xfrm>
              <a:off x="5844677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7"/>
            <p:cNvSpPr/>
            <p:nvPr/>
          </p:nvSpPr>
          <p:spPr>
            <a:xfrm>
              <a:off x="5844677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7"/>
            <p:cNvSpPr/>
            <p:nvPr/>
          </p:nvSpPr>
          <p:spPr>
            <a:xfrm>
              <a:off x="5844677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7"/>
            <p:cNvSpPr/>
            <p:nvPr/>
          </p:nvSpPr>
          <p:spPr>
            <a:xfrm>
              <a:off x="5844677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7"/>
            <p:cNvSpPr/>
            <p:nvPr/>
          </p:nvSpPr>
          <p:spPr>
            <a:xfrm>
              <a:off x="5844677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7"/>
            <p:cNvSpPr/>
            <p:nvPr/>
          </p:nvSpPr>
          <p:spPr>
            <a:xfrm>
              <a:off x="5844677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7"/>
            <p:cNvSpPr/>
            <p:nvPr/>
          </p:nvSpPr>
          <p:spPr>
            <a:xfrm>
              <a:off x="5844677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7"/>
            <p:cNvSpPr/>
            <p:nvPr/>
          </p:nvSpPr>
          <p:spPr>
            <a:xfrm>
              <a:off x="5844677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7"/>
            <p:cNvSpPr/>
            <p:nvPr/>
          </p:nvSpPr>
          <p:spPr>
            <a:xfrm>
              <a:off x="5844677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7"/>
            <p:cNvSpPr/>
            <p:nvPr/>
          </p:nvSpPr>
          <p:spPr>
            <a:xfrm>
              <a:off x="5844677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7"/>
            <p:cNvSpPr/>
            <p:nvPr/>
          </p:nvSpPr>
          <p:spPr>
            <a:xfrm>
              <a:off x="5844677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7"/>
            <p:cNvSpPr/>
            <p:nvPr/>
          </p:nvSpPr>
          <p:spPr>
            <a:xfrm>
              <a:off x="5844677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7"/>
            <p:cNvSpPr/>
            <p:nvPr/>
          </p:nvSpPr>
          <p:spPr>
            <a:xfrm>
              <a:off x="5933466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7"/>
            <p:cNvSpPr/>
            <p:nvPr/>
          </p:nvSpPr>
          <p:spPr>
            <a:xfrm>
              <a:off x="5933466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7"/>
            <p:cNvSpPr/>
            <p:nvPr/>
          </p:nvSpPr>
          <p:spPr>
            <a:xfrm>
              <a:off x="5933466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7"/>
            <p:cNvSpPr/>
            <p:nvPr/>
          </p:nvSpPr>
          <p:spPr>
            <a:xfrm>
              <a:off x="5933466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7"/>
            <p:cNvSpPr/>
            <p:nvPr/>
          </p:nvSpPr>
          <p:spPr>
            <a:xfrm>
              <a:off x="5933466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7"/>
            <p:cNvSpPr/>
            <p:nvPr/>
          </p:nvSpPr>
          <p:spPr>
            <a:xfrm>
              <a:off x="5933466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7"/>
            <p:cNvSpPr/>
            <p:nvPr/>
          </p:nvSpPr>
          <p:spPr>
            <a:xfrm>
              <a:off x="5933466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7"/>
            <p:cNvSpPr/>
            <p:nvPr/>
          </p:nvSpPr>
          <p:spPr>
            <a:xfrm>
              <a:off x="5933466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7"/>
            <p:cNvSpPr/>
            <p:nvPr/>
          </p:nvSpPr>
          <p:spPr>
            <a:xfrm>
              <a:off x="5933466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7"/>
            <p:cNvSpPr/>
            <p:nvPr/>
          </p:nvSpPr>
          <p:spPr>
            <a:xfrm>
              <a:off x="5933466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7"/>
            <p:cNvSpPr/>
            <p:nvPr/>
          </p:nvSpPr>
          <p:spPr>
            <a:xfrm>
              <a:off x="5933466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7"/>
            <p:cNvSpPr/>
            <p:nvPr/>
          </p:nvSpPr>
          <p:spPr>
            <a:xfrm>
              <a:off x="5933466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7"/>
            <p:cNvSpPr/>
            <p:nvPr/>
          </p:nvSpPr>
          <p:spPr>
            <a:xfrm>
              <a:off x="5933466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7"/>
            <p:cNvSpPr/>
            <p:nvPr/>
          </p:nvSpPr>
          <p:spPr>
            <a:xfrm>
              <a:off x="6022255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7"/>
            <p:cNvSpPr/>
            <p:nvPr/>
          </p:nvSpPr>
          <p:spPr>
            <a:xfrm>
              <a:off x="6022255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7"/>
            <p:cNvSpPr/>
            <p:nvPr/>
          </p:nvSpPr>
          <p:spPr>
            <a:xfrm>
              <a:off x="6022255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7"/>
            <p:cNvSpPr/>
            <p:nvPr/>
          </p:nvSpPr>
          <p:spPr>
            <a:xfrm>
              <a:off x="6022255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7"/>
            <p:cNvSpPr/>
            <p:nvPr/>
          </p:nvSpPr>
          <p:spPr>
            <a:xfrm>
              <a:off x="6022255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7"/>
            <p:cNvSpPr/>
            <p:nvPr/>
          </p:nvSpPr>
          <p:spPr>
            <a:xfrm>
              <a:off x="6022255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7"/>
            <p:cNvSpPr/>
            <p:nvPr/>
          </p:nvSpPr>
          <p:spPr>
            <a:xfrm>
              <a:off x="6022255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7"/>
            <p:cNvSpPr/>
            <p:nvPr/>
          </p:nvSpPr>
          <p:spPr>
            <a:xfrm>
              <a:off x="6022255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7"/>
            <p:cNvSpPr/>
            <p:nvPr/>
          </p:nvSpPr>
          <p:spPr>
            <a:xfrm>
              <a:off x="6022255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7"/>
            <p:cNvSpPr/>
            <p:nvPr/>
          </p:nvSpPr>
          <p:spPr>
            <a:xfrm>
              <a:off x="6022255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7"/>
            <p:cNvSpPr/>
            <p:nvPr/>
          </p:nvSpPr>
          <p:spPr>
            <a:xfrm>
              <a:off x="6022255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7"/>
            <p:cNvSpPr/>
            <p:nvPr/>
          </p:nvSpPr>
          <p:spPr>
            <a:xfrm>
              <a:off x="6022255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7"/>
            <p:cNvSpPr/>
            <p:nvPr/>
          </p:nvSpPr>
          <p:spPr>
            <a:xfrm>
              <a:off x="6022255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7"/>
            <p:cNvSpPr/>
            <p:nvPr/>
          </p:nvSpPr>
          <p:spPr>
            <a:xfrm>
              <a:off x="4246471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7"/>
            <p:cNvSpPr/>
            <p:nvPr/>
          </p:nvSpPr>
          <p:spPr>
            <a:xfrm>
              <a:off x="4335261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7"/>
            <p:cNvSpPr/>
            <p:nvPr/>
          </p:nvSpPr>
          <p:spPr>
            <a:xfrm>
              <a:off x="4424050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7"/>
            <p:cNvSpPr/>
            <p:nvPr/>
          </p:nvSpPr>
          <p:spPr>
            <a:xfrm>
              <a:off x="4512839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7"/>
            <p:cNvSpPr/>
            <p:nvPr/>
          </p:nvSpPr>
          <p:spPr>
            <a:xfrm>
              <a:off x="4601628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7"/>
            <p:cNvSpPr/>
            <p:nvPr/>
          </p:nvSpPr>
          <p:spPr>
            <a:xfrm>
              <a:off x="4690417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7"/>
            <p:cNvSpPr/>
            <p:nvPr/>
          </p:nvSpPr>
          <p:spPr>
            <a:xfrm>
              <a:off x="4779206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7"/>
            <p:cNvSpPr/>
            <p:nvPr/>
          </p:nvSpPr>
          <p:spPr>
            <a:xfrm>
              <a:off x="4867996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7"/>
            <p:cNvSpPr/>
            <p:nvPr/>
          </p:nvSpPr>
          <p:spPr>
            <a:xfrm>
              <a:off x="4956785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7"/>
            <p:cNvSpPr/>
            <p:nvPr/>
          </p:nvSpPr>
          <p:spPr>
            <a:xfrm>
              <a:off x="5045574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7"/>
            <p:cNvSpPr/>
            <p:nvPr/>
          </p:nvSpPr>
          <p:spPr>
            <a:xfrm>
              <a:off x="5134363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7"/>
            <p:cNvSpPr/>
            <p:nvPr/>
          </p:nvSpPr>
          <p:spPr>
            <a:xfrm>
              <a:off x="5223152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7"/>
            <p:cNvSpPr/>
            <p:nvPr/>
          </p:nvSpPr>
          <p:spPr>
            <a:xfrm>
              <a:off x="5311941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7"/>
            <p:cNvSpPr/>
            <p:nvPr/>
          </p:nvSpPr>
          <p:spPr>
            <a:xfrm>
              <a:off x="5400731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7"/>
            <p:cNvSpPr/>
            <p:nvPr/>
          </p:nvSpPr>
          <p:spPr>
            <a:xfrm>
              <a:off x="5489520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7"/>
            <p:cNvSpPr/>
            <p:nvPr/>
          </p:nvSpPr>
          <p:spPr>
            <a:xfrm>
              <a:off x="5578309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7"/>
            <p:cNvSpPr/>
            <p:nvPr/>
          </p:nvSpPr>
          <p:spPr>
            <a:xfrm>
              <a:off x="5667098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7"/>
            <p:cNvSpPr/>
            <p:nvPr/>
          </p:nvSpPr>
          <p:spPr>
            <a:xfrm>
              <a:off x="5755887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7"/>
            <p:cNvSpPr/>
            <p:nvPr/>
          </p:nvSpPr>
          <p:spPr>
            <a:xfrm>
              <a:off x="5844677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7"/>
            <p:cNvSpPr/>
            <p:nvPr/>
          </p:nvSpPr>
          <p:spPr>
            <a:xfrm>
              <a:off x="5933466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7"/>
            <p:cNvSpPr/>
            <p:nvPr/>
          </p:nvSpPr>
          <p:spPr>
            <a:xfrm>
              <a:off x="6022255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7"/>
            <p:cNvSpPr/>
            <p:nvPr/>
          </p:nvSpPr>
          <p:spPr>
            <a:xfrm>
              <a:off x="4246471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7"/>
            <p:cNvSpPr/>
            <p:nvPr/>
          </p:nvSpPr>
          <p:spPr>
            <a:xfrm>
              <a:off x="4335261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7"/>
            <p:cNvSpPr/>
            <p:nvPr/>
          </p:nvSpPr>
          <p:spPr>
            <a:xfrm>
              <a:off x="4424050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7"/>
            <p:cNvSpPr/>
            <p:nvPr/>
          </p:nvSpPr>
          <p:spPr>
            <a:xfrm>
              <a:off x="4512839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7"/>
            <p:cNvSpPr/>
            <p:nvPr/>
          </p:nvSpPr>
          <p:spPr>
            <a:xfrm>
              <a:off x="4601628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7"/>
            <p:cNvSpPr/>
            <p:nvPr/>
          </p:nvSpPr>
          <p:spPr>
            <a:xfrm>
              <a:off x="4690417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7"/>
            <p:cNvSpPr/>
            <p:nvPr/>
          </p:nvSpPr>
          <p:spPr>
            <a:xfrm>
              <a:off x="4779206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7"/>
            <p:cNvSpPr/>
            <p:nvPr/>
          </p:nvSpPr>
          <p:spPr>
            <a:xfrm>
              <a:off x="4867996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7"/>
            <p:cNvSpPr/>
            <p:nvPr/>
          </p:nvSpPr>
          <p:spPr>
            <a:xfrm>
              <a:off x="4956785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7"/>
            <p:cNvSpPr/>
            <p:nvPr/>
          </p:nvSpPr>
          <p:spPr>
            <a:xfrm>
              <a:off x="5045574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7"/>
            <p:cNvSpPr/>
            <p:nvPr/>
          </p:nvSpPr>
          <p:spPr>
            <a:xfrm>
              <a:off x="5134363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7"/>
            <p:cNvSpPr/>
            <p:nvPr/>
          </p:nvSpPr>
          <p:spPr>
            <a:xfrm>
              <a:off x="5223152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7"/>
            <p:cNvSpPr/>
            <p:nvPr/>
          </p:nvSpPr>
          <p:spPr>
            <a:xfrm>
              <a:off x="5311941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7"/>
            <p:cNvSpPr/>
            <p:nvPr/>
          </p:nvSpPr>
          <p:spPr>
            <a:xfrm>
              <a:off x="5400731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7"/>
            <p:cNvSpPr/>
            <p:nvPr/>
          </p:nvSpPr>
          <p:spPr>
            <a:xfrm>
              <a:off x="5489520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7"/>
            <p:cNvSpPr/>
            <p:nvPr/>
          </p:nvSpPr>
          <p:spPr>
            <a:xfrm>
              <a:off x="5578309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7"/>
            <p:cNvSpPr/>
            <p:nvPr/>
          </p:nvSpPr>
          <p:spPr>
            <a:xfrm>
              <a:off x="5667098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7"/>
            <p:cNvSpPr/>
            <p:nvPr/>
          </p:nvSpPr>
          <p:spPr>
            <a:xfrm>
              <a:off x="5755887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7"/>
            <p:cNvSpPr/>
            <p:nvPr/>
          </p:nvSpPr>
          <p:spPr>
            <a:xfrm>
              <a:off x="5844677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7"/>
            <p:cNvSpPr/>
            <p:nvPr/>
          </p:nvSpPr>
          <p:spPr>
            <a:xfrm>
              <a:off x="5933466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7"/>
            <p:cNvSpPr/>
            <p:nvPr/>
          </p:nvSpPr>
          <p:spPr>
            <a:xfrm>
              <a:off x="6022255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7"/>
            <p:cNvSpPr/>
            <p:nvPr/>
          </p:nvSpPr>
          <p:spPr>
            <a:xfrm>
              <a:off x="6114544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7"/>
            <p:cNvSpPr/>
            <p:nvPr/>
          </p:nvSpPr>
          <p:spPr>
            <a:xfrm>
              <a:off x="6114544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7"/>
            <p:cNvSpPr/>
            <p:nvPr/>
          </p:nvSpPr>
          <p:spPr>
            <a:xfrm>
              <a:off x="6114544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7"/>
            <p:cNvSpPr/>
            <p:nvPr/>
          </p:nvSpPr>
          <p:spPr>
            <a:xfrm>
              <a:off x="6114544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7"/>
            <p:cNvSpPr/>
            <p:nvPr/>
          </p:nvSpPr>
          <p:spPr>
            <a:xfrm>
              <a:off x="6114544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7"/>
            <p:cNvSpPr/>
            <p:nvPr/>
          </p:nvSpPr>
          <p:spPr>
            <a:xfrm>
              <a:off x="6114544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7"/>
            <p:cNvSpPr/>
            <p:nvPr/>
          </p:nvSpPr>
          <p:spPr>
            <a:xfrm>
              <a:off x="6114544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7"/>
            <p:cNvSpPr/>
            <p:nvPr/>
          </p:nvSpPr>
          <p:spPr>
            <a:xfrm>
              <a:off x="6114544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7"/>
            <p:cNvSpPr/>
            <p:nvPr/>
          </p:nvSpPr>
          <p:spPr>
            <a:xfrm>
              <a:off x="6114544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7"/>
            <p:cNvSpPr/>
            <p:nvPr/>
          </p:nvSpPr>
          <p:spPr>
            <a:xfrm>
              <a:off x="6114544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7"/>
            <p:cNvSpPr/>
            <p:nvPr/>
          </p:nvSpPr>
          <p:spPr>
            <a:xfrm>
              <a:off x="6114544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7"/>
            <p:cNvSpPr/>
            <p:nvPr/>
          </p:nvSpPr>
          <p:spPr>
            <a:xfrm>
              <a:off x="6114544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7"/>
            <p:cNvSpPr/>
            <p:nvPr/>
          </p:nvSpPr>
          <p:spPr>
            <a:xfrm>
              <a:off x="6114544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7"/>
            <p:cNvSpPr/>
            <p:nvPr/>
          </p:nvSpPr>
          <p:spPr>
            <a:xfrm>
              <a:off x="6114544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7"/>
            <p:cNvSpPr/>
            <p:nvPr/>
          </p:nvSpPr>
          <p:spPr>
            <a:xfrm>
              <a:off x="6114544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7"/>
            <p:cNvSpPr/>
            <p:nvPr/>
          </p:nvSpPr>
          <p:spPr>
            <a:xfrm>
              <a:off x="4157682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7"/>
            <p:cNvSpPr/>
            <p:nvPr/>
          </p:nvSpPr>
          <p:spPr>
            <a:xfrm>
              <a:off x="4157682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7"/>
            <p:cNvSpPr/>
            <p:nvPr/>
          </p:nvSpPr>
          <p:spPr>
            <a:xfrm>
              <a:off x="4157682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7"/>
            <p:cNvSpPr/>
            <p:nvPr/>
          </p:nvSpPr>
          <p:spPr>
            <a:xfrm>
              <a:off x="4157682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7"/>
            <p:cNvSpPr/>
            <p:nvPr/>
          </p:nvSpPr>
          <p:spPr>
            <a:xfrm>
              <a:off x="4157682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7"/>
            <p:cNvSpPr/>
            <p:nvPr/>
          </p:nvSpPr>
          <p:spPr>
            <a:xfrm>
              <a:off x="4157682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7"/>
            <p:cNvSpPr/>
            <p:nvPr/>
          </p:nvSpPr>
          <p:spPr>
            <a:xfrm>
              <a:off x="4157682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7"/>
            <p:cNvSpPr/>
            <p:nvPr/>
          </p:nvSpPr>
          <p:spPr>
            <a:xfrm>
              <a:off x="4157682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7"/>
            <p:cNvSpPr/>
            <p:nvPr/>
          </p:nvSpPr>
          <p:spPr>
            <a:xfrm>
              <a:off x="4157682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7"/>
            <p:cNvSpPr/>
            <p:nvPr/>
          </p:nvSpPr>
          <p:spPr>
            <a:xfrm>
              <a:off x="4157682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7"/>
            <p:cNvSpPr/>
            <p:nvPr/>
          </p:nvSpPr>
          <p:spPr>
            <a:xfrm>
              <a:off x="4157682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7"/>
            <p:cNvSpPr/>
            <p:nvPr/>
          </p:nvSpPr>
          <p:spPr>
            <a:xfrm>
              <a:off x="4157682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7"/>
            <p:cNvSpPr/>
            <p:nvPr/>
          </p:nvSpPr>
          <p:spPr>
            <a:xfrm>
              <a:off x="4157682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7"/>
            <p:cNvSpPr/>
            <p:nvPr/>
          </p:nvSpPr>
          <p:spPr>
            <a:xfrm>
              <a:off x="4157682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7"/>
            <p:cNvSpPr/>
            <p:nvPr/>
          </p:nvSpPr>
          <p:spPr>
            <a:xfrm>
              <a:off x="4157682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7"/>
            <p:cNvSpPr/>
            <p:nvPr/>
          </p:nvSpPr>
          <p:spPr>
            <a:xfrm>
              <a:off x="4068893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7"/>
            <p:cNvSpPr/>
            <p:nvPr/>
          </p:nvSpPr>
          <p:spPr>
            <a:xfrm>
              <a:off x="4068893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7"/>
            <p:cNvSpPr/>
            <p:nvPr/>
          </p:nvSpPr>
          <p:spPr>
            <a:xfrm>
              <a:off x="4068893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7"/>
            <p:cNvSpPr/>
            <p:nvPr/>
          </p:nvSpPr>
          <p:spPr>
            <a:xfrm>
              <a:off x="4068893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7"/>
            <p:cNvSpPr/>
            <p:nvPr/>
          </p:nvSpPr>
          <p:spPr>
            <a:xfrm>
              <a:off x="4068893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7"/>
            <p:cNvSpPr/>
            <p:nvPr/>
          </p:nvSpPr>
          <p:spPr>
            <a:xfrm>
              <a:off x="4068893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7"/>
            <p:cNvSpPr/>
            <p:nvPr/>
          </p:nvSpPr>
          <p:spPr>
            <a:xfrm>
              <a:off x="4068893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7"/>
            <p:cNvSpPr/>
            <p:nvPr/>
          </p:nvSpPr>
          <p:spPr>
            <a:xfrm>
              <a:off x="4068893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7"/>
            <p:cNvSpPr/>
            <p:nvPr/>
          </p:nvSpPr>
          <p:spPr>
            <a:xfrm>
              <a:off x="4068893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7"/>
            <p:cNvSpPr/>
            <p:nvPr/>
          </p:nvSpPr>
          <p:spPr>
            <a:xfrm>
              <a:off x="4068893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7"/>
            <p:cNvSpPr/>
            <p:nvPr/>
          </p:nvSpPr>
          <p:spPr>
            <a:xfrm>
              <a:off x="4068893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7"/>
            <p:cNvSpPr/>
            <p:nvPr/>
          </p:nvSpPr>
          <p:spPr>
            <a:xfrm>
              <a:off x="4068893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7"/>
            <p:cNvSpPr/>
            <p:nvPr/>
          </p:nvSpPr>
          <p:spPr>
            <a:xfrm>
              <a:off x="4068893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7"/>
            <p:cNvSpPr/>
            <p:nvPr/>
          </p:nvSpPr>
          <p:spPr>
            <a:xfrm>
              <a:off x="4068893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7"/>
            <p:cNvSpPr/>
            <p:nvPr/>
          </p:nvSpPr>
          <p:spPr>
            <a:xfrm>
              <a:off x="4068893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7"/>
            <p:cNvSpPr/>
            <p:nvPr/>
          </p:nvSpPr>
          <p:spPr>
            <a:xfrm>
              <a:off x="3980104" y="31064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7"/>
            <p:cNvSpPr/>
            <p:nvPr/>
          </p:nvSpPr>
          <p:spPr>
            <a:xfrm>
              <a:off x="3980104" y="320443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7"/>
            <p:cNvSpPr/>
            <p:nvPr/>
          </p:nvSpPr>
          <p:spPr>
            <a:xfrm>
              <a:off x="3980104" y="330237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7"/>
            <p:cNvSpPr/>
            <p:nvPr/>
          </p:nvSpPr>
          <p:spPr>
            <a:xfrm>
              <a:off x="3980104" y="340030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7"/>
            <p:cNvSpPr/>
            <p:nvPr/>
          </p:nvSpPr>
          <p:spPr>
            <a:xfrm>
              <a:off x="3980104" y="349824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7"/>
            <p:cNvSpPr/>
            <p:nvPr/>
          </p:nvSpPr>
          <p:spPr>
            <a:xfrm>
              <a:off x="3980104" y="35961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7"/>
            <p:cNvSpPr/>
            <p:nvPr/>
          </p:nvSpPr>
          <p:spPr>
            <a:xfrm>
              <a:off x="3980104" y="36941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7"/>
            <p:cNvSpPr/>
            <p:nvPr/>
          </p:nvSpPr>
          <p:spPr>
            <a:xfrm>
              <a:off x="3980104" y="37920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7"/>
            <p:cNvSpPr/>
            <p:nvPr/>
          </p:nvSpPr>
          <p:spPr>
            <a:xfrm>
              <a:off x="3980104" y="388999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7"/>
            <p:cNvSpPr/>
            <p:nvPr/>
          </p:nvSpPr>
          <p:spPr>
            <a:xfrm>
              <a:off x="3980104" y="398793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7"/>
            <p:cNvSpPr/>
            <p:nvPr/>
          </p:nvSpPr>
          <p:spPr>
            <a:xfrm>
              <a:off x="3980104" y="408586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7"/>
            <p:cNvSpPr/>
            <p:nvPr/>
          </p:nvSpPr>
          <p:spPr>
            <a:xfrm>
              <a:off x="3980104" y="41838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7"/>
            <p:cNvSpPr/>
            <p:nvPr/>
          </p:nvSpPr>
          <p:spPr>
            <a:xfrm>
              <a:off x="3980104" y="428174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7"/>
            <p:cNvSpPr/>
            <p:nvPr/>
          </p:nvSpPr>
          <p:spPr>
            <a:xfrm>
              <a:off x="3980104" y="437967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7"/>
            <p:cNvSpPr/>
            <p:nvPr/>
          </p:nvSpPr>
          <p:spPr>
            <a:xfrm>
              <a:off x="3980104" y="4477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7"/>
            <p:cNvSpPr/>
            <p:nvPr/>
          </p:nvSpPr>
          <p:spPr>
            <a:xfrm>
              <a:off x="2027752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7"/>
            <p:cNvSpPr/>
            <p:nvPr/>
          </p:nvSpPr>
          <p:spPr>
            <a:xfrm>
              <a:off x="2116540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7"/>
            <p:cNvSpPr/>
            <p:nvPr/>
          </p:nvSpPr>
          <p:spPr>
            <a:xfrm>
              <a:off x="2205328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7"/>
            <p:cNvSpPr/>
            <p:nvPr/>
          </p:nvSpPr>
          <p:spPr>
            <a:xfrm>
              <a:off x="2294116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7"/>
            <p:cNvSpPr/>
            <p:nvPr/>
          </p:nvSpPr>
          <p:spPr>
            <a:xfrm>
              <a:off x="2382904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7"/>
            <p:cNvSpPr/>
            <p:nvPr/>
          </p:nvSpPr>
          <p:spPr>
            <a:xfrm>
              <a:off x="2471691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7"/>
            <p:cNvSpPr/>
            <p:nvPr/>
          </p:nvSpPr>
          <p:spPr>
            <a:xfrm>
              <a:off x="2027752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7"/>
            <p:cNvSpPr/>
            <p:nvPr/>
          </p:nvSpPr>
          <p:spPr>
            <a:xfrm>
              <a:off x="2116540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7"/>
            <p:cNvSpPr/>
            <p:nvPr/>
          </p:nvSpPr>
          <p:spPr>
            <a:xfrm>
              <a:off x="2205328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7"/>
            <p:cNvSpPr/>
            <p:nvPr/>
          </p:nvSpPr>
          <p:spPr>
            <a:xfrm>
              <a:off x="2294116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7"/>
            <p:cNvSpPr/>
            <p:nvPr/>
          </p:nvSpPr>
          <p:spPr>
            <a:xfrm>
              <a:off x="2382904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7"/>
            <p:cNvSpPr/>
            <p:nvPr/>
          </p:nvSpPr>
          <p:spPr>
            <a:xfrm>
              <a:off x="2471691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7"/>
            <p:cNvSpPr/>
            <p:nvPr/>
          </p:nvSpPr>
          <p:spPr>
            <a:xfrm>
              <a:off x="2027752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7"/>
            <p:cNvSpPr/>
            <p:nvPr/>
          </p:nvSpPr>
          <p:spPr>
            <a:xfrm>
              <a:off x="2116540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7"/>
            <p:cNvSpPr/>
            <p:nvPr/>
          </p:nvSpPr>
          <p:spPr>
            <a:xfrm>
              <a:off x="2205328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7"/>
            <p:cNvSpPr/>
            <p:nvPr/>
          </p:nvSpPr>
          <p:spPr>
            <a:xfrm>
              <a:off x="2294116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7"/>
            <p:cNvSpPr/>
            <p:nvPr/>
          </p:nvSpPr>
          <p:spPr>
            <a:xfrm>
              <a:off x="2382904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7"/>
            <p:cNvSpPr/>
            <p:nvPr/>
          </p:nvSpPr>
          <p:spPr>
            <a:xfrm>
              <a:off x="2471691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7"/>
            <p:cNvSpPr/>
            <p:nvPr/>
          </p:nvSpPr>
          <p:spPr>
            <a:xfrm>
              <a:off x="2027752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7"/>
            <p:cNvSpPr/>
            <p:nvPr/>
          </p:nvSpPr>
          <p:spPr>
            <a:xfrm>
              <a:off x="2116540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7"/>
            <p:cNvSpPr/>
            <p:nvPr/>
          </p:nvSpPr>
          <p:spPr>
            <a:xfrm>
              <a:off x="2205328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7"/>
            <p:cNvSpPr/>
            <p:nvPr/>
          </p:nvSpPr>
          <p:spPr>
            <a:xfrm>
              <a:off x="2294116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7"/>
            <p:cNvSpPr/>
            <p:nvPr/>
          </p:nvSpPr>
          <p:spPr>
            <a:xfrm>
              <a:off x="2382904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7"/>
            <p:cNvSpPr/>
            <p:nvPr/>
          </p:nvSpPr>
          <p:spPr>
            <a:xfrm>
              <a:off x="2471691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7"/>
            <p:cNvSpPr/>
            <p:nvPr/>
          </p:nvSpPr>
          <p:spPr>
            <a:xfrm>
              <a:off x="2027752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7"/>
            <p:cNvSpPr/>
            <p:nvPr/>
          </p:nvSpPr>
          <p:spPr>
            <a:xfrm>
              <a:off x="2116540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7"/>
            <p:cNvSpPr/>
            <p:nvPr/>
          </p:nvSpPr>
          <p:spPr>
            <a:xfrm>
              <a:off x="2205328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7"/>
            <p:cNvSpPr/>
            <p:nvPr/>
          </p:nvSpPr>
          <p:spPr>
            <a:xfrm>
              <a:off x="2294116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7"/>
            <p:cNvSpPr/>
            <p:nvPr/>
          </p:nvSpPr>
          <p:spPr>
            <a:xfrm>
              <a:off x="2382904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7"/>
            <p:cNvSpPr/>
            <p:nvPr/>
          </p:nvSpPr>
          <p:spPr>
            <a:xfrm>
              <a:off x="2471691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7"/>
            <p:cNvSpPr/>
            <p:nvPr/>
          </p:nvSpPr>
          <p:spPr>
            <a:xfrm>
              <a:off x="2027752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7"/>
            <p:cNvSpPr/>
            <p:nvPr/>
          </p:nvSpPr>
          <p:spPr>
            <a:xfrm>
              <a:off x="2116540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7"/>
            <p:cNvSpPr/>
            <p:nvPr/>
          </p:nvSpPr>
          <p:spPr>
            <a:xfrm>
              <a:off x="2205328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7"/>
            <p:cNvSpPr/>
            <p:nvPr/>
          </p:nvSpPr>
          <p:spPr>
            <a:xfrm>
              <a:off x="2294116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7"/>
            <p:cNvSpPr/>
            <p:nvPr/>
          </p:nvSpPr>
          <p:spPr>
            <a:xfrm>
              <a:off x="2382904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7"/>
            <p:cNvSpPr/>
            <p:nvPr/>
          </p:nvSpPr>
          <p:spPr>
            <a:xfrm>
              <a:off x="2471691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7"/>
            <p:cNvSpPr/>
            <p:nvPr/>
          </p:nvSpPr>
          <p:spPr>
            <a:xfrm>
              <a:off x="2027752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7"/>
            <p:cNvSpPr/>
            <p:nvPr/>
          </p:nvSpPr>
          <p:spPr>
            <a:xfrm>
              <a:off x="2116540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7"/>
            <p:cNvSpPr/>
            <p:nvPr/>
          </p:nvSpPr>
          <p:spPr>
            <a:xfrm>
              <a:off x="2205328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7"/>
            <p:cNvSpPr/>
            <p:nvPr/>
          </p:nvSpPr>
          <p:spPr>
            <a:xfrm>
              <a:off x="2294116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7"/>
            <p:cNvSpPr/>
            <p:nvPr/>
          </p:nvSpPr>
          <p:spPr>
            <a:xfrm>
              <a:off x="2382904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7"/>
            <p:cNvSpPr/>
            <p:nvPr/>
          </p:nvSpPr>
          <p:spPr>
            <a:xfrm>
              <a:off x="2471691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7"/>
            <p:cNvSpPr/>
            <p:nvPr/>
          </p:nvSpPr>
          <p:spPr>
            <a:xfrm>
              <a:off x="2027752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7"/>
            <p:cNvSpPr/>
            <p:nvPr/>
          </p:nvSpPr>
          <p:spPr>
            <a:xfrm>
              <a:off x="2116540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7"/>
            <p:cNvSpPr/>
            <p:nvPr/>
          </p:nvSpPr>
          <p:spPr>
            <a:xfrm>
              <a:off x="2205328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7"/>
            <p:cNvSpPr/>
            <p:nvPr/>
          </p:nvSpPr>
          <p:spPr>
            <a:xfrm>
              <a:off x="2294116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7"/>
            <p:cNvSpPr/>
            <p:nvPr/>
          </p:nvSpPr>
          <p:spPr>
            <a:xfrm>
              <a:off x="2382904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7"/>
            <p:cNvSpPr/>
            <p:nvPr/>
          </p:nvSpPr>
          <p:spPr>
            <a:xfrm>
              <a:off x="2471691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7"/>
            <p:cNvSpPr/>
            <p:nvPr/>
          </p:nvSpPr>
          <p:spPr>
            <a:xfrm>
              <a:off x="2027752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7"/>
            <p:cNvSpPr/>
            <p:nvPr/>
          </p:nvSpPr>
          <p:spPr>
            <a:xfrm>
              <a:off x="2116540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7"/>
            <p:cNvSpPr/>
            <p:nvPr/>
          </p:nvSpPr>
          <p:spPr>
            <a:xfrm>
              <a:off x="2205328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7"/>
            <p:cNvSpPr/>
            <p:nvPr/>
          </p:nvSpPr>
          <p:spPr>
            <a:xfrm>
              <a:off x="2294116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7"/>
            <p:cNvSpPr/>
            <p:nvPr/>
          </p:nvSpPr>
          <p:spPr>
            <a:xfrm>
              <a:off x="2382904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7"/>
            <p:cNvSpPr/>
            <p:nvPr/>
          </p:nvSpPr>
          <p:spPr>
            <a:xfrm>
              <a:off x="2471691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7"/>
            <p:cNvSpPr/>
            <p:nvPr/>
          </p:nvSpPr>
          <p:spPr>
            <a:xfrm>
              <a:off x="2027752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7"/>
            <p:cNvSpPr/>
            <p:nvPr/>
          </p:nvSpPr>
          <p:spPr>
            <a:xfrm>
              <a:off x="2116540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7"/>
            <p:cNvSpPr/>
            <p:nvPr/>
          </p:nvSpPr>
          <p:spPr>
            <a:xfrm>
              <a:off x="2205328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7"/>
            <p:cNvSpPr/>
            <p:nvPr/>
          </p:nvSpPr>
          <p:spPr>
            <a:xfrm>
              <a:off x="2294116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7"/>
            <p:cNvSpPr/>
            <p:nvPr/>
          </p:nvSpPr>
          <p:spPr>
            <a:xfrm>
              <a:off x="2382904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7"/>
            <p:cNvSpPr/>
            <p:nvPr/>
          </p:nvSpPr>
          <p:spPr>
            <a:xfrm>
              <a:off x="2471691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7"/>
            <p:cNvSpPr/>
            <p:nvPr/>
          </p:nvSpPr>
          <p:spPr>
            <a:xfrm>
              <a:off x="2027752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7"/>
            <p:cNvSpPr/>
            <p:nvPr/>
          </p:nvSpPr>
          <p:spPr>
            <a:xfrm>
              <a:off x="2116540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7"/>
            <p:cNvSpPr/>
            <p:nvPr/>
          </p:nvSpPr>
          <p:spPr>
            <a:xfrm>
              <a:off x="2205328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7"/>
            <p:cNvSpPr/>
            <p:nvPr/>
          </p:nvSpPr>
          <p:spPr>
            <a:xfrm>
              <a:off x="2294116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7"/>
            <p:cNvSpPr/>
            <p:nvPr/>
          </p:nvSpPr>
          <p:spPr>
            <a:xfrm>
              <a:off x="2382904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7"/>
            <p:cNvSpPr/>
            <p:nvPr/>
          </p:nvSpPr>
          <p:spPr>
            <a:xfrm>
              <a:off x="2471691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7"/>
            <p:cNvSpPr/>
            <p:nvPr/>
          </p:nvSpPr>
          <p:spPr>
            <a:xfrm>
              <a:off x="2027752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7"/>
            <p:cNvSpPr/>
            <p:nvPr/>
          </p:nvSpPr>
          <p:spPr>
            <a:xfrm>
              <a:off x="2116540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7"/>
            <p:cNvSpPr/>
            <p:nvPr/>
          </p:nvSpPr>
          <p:spPr>
            <a:xfrm>
              <a:off x="2205328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7"/>
            <p:cNvSpPr/>
            <p:nvPr/>
          </p:nvSpPr>
          <p:spPr>
            <a:xfrm>
              <a:off x="2294116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7"/>
            <p:cNvSpPr/>
            <p:nvPr/>
          </p:nvSpPr>
          <p:spPr>
            <a:xfrm>
              <a:off x="2382904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7"/>
            <p:cNvSpPr/>
            <p:nvPr/>
          </p:nvSpPr>
          <p:spPr>
            <a:xfrm>
              <a:off x="2471691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7"/>
            <p:cNvSpPr/>
            <p:nvPr/>
          </p:nvSpPr>
          <p:spPr>
            <a:xfrm>
              <a:off x="2027752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7"/>
            <p:cNvSpPr/>
            <p:nvPr/>
          </p:nvSpPr>
          <p:spPr>
            <a:xfrm>
              <a:off x="2116540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7"/>
            <p:cNvSpPr/>
            <p:nvPr/>
          </p:nvSpPr>
          <p:spPr>
            <a:xfrm>
              <a:off x="2205328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7"/>
            <p:cNvSpPr/>
            <p:nvPr/>
          </p:nvSpPr>
          <p:spPr>
            <a:xfrm>
              <a:off x="2294116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7"/>
            <p:cNvSpPr/>
            <p:nvPr/>
          </p:nvSpPr>
          <p:spPr>
            <a:xfrm>
              <a:off x="2382904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7"/>
            <p:cNvSpPr/>
            <p:nvPr/>
          </p:nvSpPr>
          <p:spPr>
            <a:xfrm>
              <a:off x="2471691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7"/>
            <p:cNvSpPr/>
            <p:nvPr/>
          </p:nvSpPr>
          <p:spPr>
            <a:xfrm>
              <a:off x="2560479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7"/>
            <p:cNvSpPr/>
            <p:nvPr/>
          </p:nvSpPr>
          <p:spPr>
            <a:xfrm>
              <a:off x="2560479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7"/>
            <p:cNvSpPr/>
            <p:nvPr/>
          </p:nvSpPr>
          <p:spPr>
            <a:xfrm>
              <a:off x="2560479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7"/>
            <p:cNvSpPr/>
            <p:nvPr/>
          </p:nvSpPr>
          <p:spPr>
            <a:xfrm>
              <a:off x="2560479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7"/>
            <p:cNvSpPr/>
            <p:nvPr/>
          </p:nvSpPr>
          <p:spPr>
            <a:xfrm>
              <a:off x="2560479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7"/>
            <p:cNvSpPr/>
            <p:nvPr/>
          </p:nvSpPr>
          <p:spPr>
            <a:xfrm>
              <a:off x="2560479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7"/>
            <p:cNvSpPr/>
            <p:nvPr/>
          </p:nvSpPr>
          <p:spPr>
            <a:xfrm>
              <a:off x="2560479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7"/>
            <p:cNvSpPr/>
            <p:nvPr/>
          </p:nvSpPr>
          <p:spPr>
            <a:xfrm>
              <a:off x="2560479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7"/>
            <p:cNvSpPr/>
            <p:nvPr/>
          </p:nvSpPr>
          <p:spPr>
            <a:xfrm>
              <a:off x="2560479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7"/>
            <p:cNvSpPr/>
            <p:nvPr/>
          </p:nvSpPr>
          <p:spPr>
            <a:xfrm>
              <a:off x="2560479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7"/>
            <p:cNvSpPr/>
            <p:nvPr/>
          </p:nvSpPr>
          <p:spPr>
            <a:xfrm>
              <a:off x="2560479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7"/>
            <p:cNvSpPr/>
            <p:nvPr/>
          </p:nvSpPr>
          <p:spPr>
            <a:xfrm>
              <a:off x="2560479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7"/>
            <p:cNvSpPr/>
            <p:nvPr/>
          </p:nvSpPr>
          <p:spPr>
            <a:xfrm>
              <a:off x="2560479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7"/>
            <p:cNvSpPr/>
            <p:nvPr/>
          </p:nvSpPr>
          <p:spPr>
            <a:xfrm>
              <a:off x="2649267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7"/>
            <p:cNvSpPr/>
            <p:nvPr/>
          </p:nvSpPr>
          <p:spPr>
            <a:xfrm>
              <a:off x="2649267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7"/>
            <p:cNvSpPr/>
            <p:nvPr/>
          </p:nvSpPr>
          <p:spPr>
            <a:xfrm>
              <a:off x="2649267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7"/>
            <p:cNvSpPr/>
            <p:nvPr/>
          </p:nvSpPr>
          <p:spPr>
            <a:xfrm>
              <a:off x="2649267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7"/>
            <p:cNvSpPr/>
            <p:nvPr/>
          </p:nvSpPr>
          <p:spPr>
            <a:xfrm>
              <a:off x="2649267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7"/>
            <p:cNvSpPr/>
            <p:nvPr/>
          </p:nvSpPr>
          <p:spPr>
            <a:xfrm>
              <a:off x="2649267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7"/>
            <p:cNvSpPr/>
            <p:nvPr/>
          </p:nvSpPr>
          <p:spPr>
            <a:xfrm>
              <a:off x="2649267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7"/>
            <p:cNvSpPr/>
            <p:nvPr/>
          </p:nvSpPr>
          <p:spPr>
            <a:xfrm>
              <a:off x="2649267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7"/>
            <p:cNvSpPr/>
            <p:nvPr/>
          </p:nvSpPr>
          <p:spPr>
            <a:xfrm>
              <a:off x="2649267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7"/>
            <p:cNvSpPr/>
            <p:nvPr/>
          </p:nvSpPr>
          <p:spPr>
            <a:xfrm>
              <a:off x="2649267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7"/>
            <p:cNvSpPr/>
            <p:nvPr/>
          </p:nvSpPr>
          <p:spPr>
            <a:xfrm>
              <a:off x="2649267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7"/>
            <p:cNvSpPr/>
            <p:nvPr/>
          </p:nvSpPr>
          <p:spPr>
            <a:xfrm>
              <a:off x="2649267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7"/>
            <p:cNvSpPr/>
            <p:nvPr/>
          </p:nvSpPr>
          <p:spPr>
            <a:xfrm>
              <a:off x="2649267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7"/>
            <p:cNvSpPr/>
            <p:nvPr/>
          </p:nvSpPr>
          <p:spPr>
            <a:xfrm>
              <a:off x="2738055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7"/>
            <p:cNvSpPr/>
            <p:nvPr/>
          </p:nvSpPr>
          <p:spPr>
            <a:xfrm>
              <a:off x="2738055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7"/>
            <p:cNvSpPr/>
            <p:nvPr/>
          </p:nvSpPr>
          <p:spPr>
            <a:xfrm>
              <a:off x="2738055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7"/>
            <p:cNvSpPr/>
            <p:nvPr/>
          </p:nvSpPr>
          <p:spPr>
            <a:xfrm>
              <a:off x="2738055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7"/>
            <p:cNvSpPr/>
            <p:nvPr/>
          </p:nvSpPr>
          <p:spPr>
            <a:xfrm>
              <a:off x="2738055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7"/>
            <p:cNvSpPr/>
            <p:nvPr/>
          </p:nvSpPr>
          <p:spPr>
            <a:xfrm>
              <a:off x="2738055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7"/>
            <p:cNvSpPr/>
            <p:nvPr/>
          </p:nvSpPr>
          <p:spPr>
            <a:xfrm>
              <a:off x="2738055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7"/>
            <p:cNvSpPr/>
            <p:nvPr/>
          </p:nvSpPr>
          <p:spPr>
            <a:xfrm>
              <a:off x="2738055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7"/>
            <p:cNvSpPr/>
            <p:nvPr/>
          </p:nvSpPr>
          <p:spPr>
            <a:xfrm>
              <a:off x="2738055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7"/>
            <p:cNvSpPr/>
            <p:nvPr/>
          </p:nvSpPr>
          <p:spPr>
            <a:xfrm>
              <a:off x="2738055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7"/>
            <p:cNvSpPr/>
            <p:nvPr/>
          </p:nvSpPr>
          <p:spPr>
            <a:xfrm>
              <a:off x="2738055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7"/>
            <p:cNvSpPr/>
            <p:nvPr/>
          </p:nvSpPr>
          <p:spPr>
            <a:xfrm>
              <a:off x="2738055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7"/>
            <p:cNvSpPr/>
            <p:nvPr/>
          </p:nvSpPr>
          <p:spPr>
            <a:xfrm>
              <a:off x="2738055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7"/>
            <p:cNvSpPr/>
            <p:nvPr/>
          </p:nvSpPr>
          <p:spPr>
            <a:xfrm>
              <a:off x="2826842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7"/>
            <p:cNvSpPr/>
            <p:nvPr/>
          </p:nvSpPr>
          <p:spPr>
            <a:xfrm>
              <a:off x="2826842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7"/>
            <p:cNvSpPr/>
            <p:nvPr/>
          </p:nvSpPr>
          <p:spPr>
            <a:xfrm>
              <a:off x="2826842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7"/>
            <p:cNvSpPr/>
            <p:nvPr/>
          </p:nvSpPr>
          <p:spPr>
            <a:xfrm>
              <a:off x="2826842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7"/>
            <p:cNvSpPr/>
            <p:nvPr/>
          </p:nvSpPr>
          <p:spPr>
            <a:xfrm>
              <a:off x="2826842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7"/>
            <p:cNvSpPr/>
            <p:nvPr/>
          </p:nvSpPr>
          <p:spPr>
            <a:xfrm>
              <a:off x="2826842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7"/>
            <p:cNvSpPr/>
            <p:nvPr/>
          </p:nvSpPr>
          <p:spPr>
            <a:xfrm>
              <a:off x="2826842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7"/>
            <p:cNvSpPr/>
            <p:nvPr/>
          </p:nvSpPr>
          <p:spPr>
            <a:xfrm>
              <a:off x="2826842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7"/>
            <p:cNvSpPr/>
            <p:nvPr/>
          </p:nvSpPr>
          <p:spPr>
            <a:xfrm>
              <a:off x="2826842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7"/>
            <p:cNvSpPr/>
            <p:nvPr/>
          </p:nvSpPr>
          <p:spPr>
            <a:xfrm>
              <a:off x="2826842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7"/>
            <p:cNvSpPr/>
            <p:nvPr/>
          </p:nvSpPr>
          <p:spPr>
            <a:xfrm>
              <a:off x="2826842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7"/>
            <p:cNvSpPr/>
            <p:nvPr/>
          </p:nvSpPr>
          <p:spPr>
            <a:xfrm>
              <a:off x="2826842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7"/>
            <p:cNvSpPr/>
            <p:nvPr/>
          </p:nvSpPr>
          <p:spPr>
            <a:xfrm>
              <a:off x="2826842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7"/>
            <p:cNvSpPr/>
            <p:nvPr/>
          </p:nvSpPr>
          <p:spPr>
            <a:xfrm>
              <a:off x="2915630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7"/>
            <p:cNvSpPr/>
            <p:nvPr/>
          </p:nvSpPr>
          <p:spPr>
            <a:xfrm>
              <a:off x="2915630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1" name="Google Shape;1731;p7"/>
            <p:cNvSpPr/>
            <p:nvPr/>
          </p:nvSpPr>
          <p:spPr>
            <a:xfrm>
              <a:off x="2915630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7"/>
            <p:cNvSpPr/>
            <p:nvPr/>
          </p:nvSpPr>
          <p:spPr>
            <a:xfrm>
              <a:off x="2915630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7"/>
            <p:cNvSpPr/>
            <p:nvPr/>
          </p:nvSpPr>
          <p:spPr>
            <a:xfrm>
              <a:off x="2915630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7"/>
            <p:cNvSpPr/>
            <p:nvPr/>
          </p:nvSpPr>
          <p:spPr>
            <a:xfrm>
              <a:off x="2915630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7"/>
            <p:cNvSpPr/>
            <p:nvPr/>
          </p:nvSpPr>
          <p:spPr>
            <a:xfrm>
              <a:off x="2915630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7"/>
            <p:cNvSpPr/>
            <p:nvPr/>
          </p:nvSpPr>
          <p:spPr>
            <a:xfrm>
              <a:off x="2915630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7"/>
            <p:cNvSpPr/>
            <p:nvPr/>
          </p:nvSpPr>
          <p:spPr>
            <a:xfrm>
              <a:off x="2915630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7"/>
            <p:cNvSpPr/>
            <p:nvPr/>
          </p:nvSpPr>
          <p:spPr>
            <a:xfrm>
              <a:off x="2915630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7"/>
            <p:cNvSpPr/>
            <p:nvPr/>
          </p:nvSpPr>
          <p:spPr>
            <a:xfrm>
              <a:off x="2915630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7"/>
            <p:cNvSpPr/>
            <p:nvPr/>
          </p:nvSpPr>
          <p:spPr>
            <a:xfrm>
              <a:off x="2915630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7"/>
            <p:cNvSpPr/>
            <p:nvPr/>
          </p:nvSpPr>
          <p:spPr>
            <a:xfrm>
              <a:off x="2915630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7"/>
            <p:cNvSpPr/>
            <p:nvPr/>
          </p:nvSpPr>
          <p:spPr>
            <a:xfrm>
              <a:off x="3004418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3" name="Google Shape;1743;p7"/>
            <p:cNvSpPr/>
            <p:nvPr/>
          </p:nvSpPr>
          <p:spPr>
            <a:xfrm>
              <a:off x="3004418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7"/>
            <p:cNvSpPr/>
            <p:nvPr/>
          </p:nvSpPr>
          <p:spPr>
            <a:xfrm>
              <a:off x="3004418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7"/>
            <p:cNvSpPr/>
            <p:nvPr/>
          </p:nvSpPr>
          <p:spPr>
            <a:xfrm>
              <a:off x="3004418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7"/>
            <p:cNvSpPr/>
            <p:nvPr/>
          </p:nvSpPr>
          <p:spPr>
            <a:xfrm>
              <a:off x="3004418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7"/>
            <p:cNvSpPr/>
            <p:nvPr/>
          </p:nvSpPr>
          <p:spPr>
            <a:xfrm>
              <a:off x="3004418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7"/>
            <p:cNvSpPr/>
            <p:nvPr/>
          </p:nvSpPr>
          <p:spPr>
            <a:xfrm>
              <a:off x="3004418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7"/>
            <p:cNvSpPr/>
            <p:nvPr/>
          </p:nvSpPr>
          <p:spPr>
            <a:xfrm>
              <a:off x="3004418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7"/>
            <p:cNvSpPr/>
            <p:nvPr/>
          </p:nvSpPr>
          <p:spPr>
            <a:xfrm>
              <a:off x="3004418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7"/>
            <p:cNvSpPr/>
            <p:nvPr/>
          </p:nvSpPr>
          <p:spPr>
            <a:xfrm>
              <a:off x="3004418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7"/>
            <p:cNvSpPr/>
            <p:nvPr/>
          </p:nvSpPr>
          <p:spPr>
            <a:xfrm>
              <a:off x="3004418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7"/>
            <p:cNvSpPr/>
            <p:nvPr/>
          </p:nvSpPr>
          <p:spPr>
            <a:xfrm>
              <a:off x="3004418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7"/>
            <p:cNvSpPr/>
            <p:nvPr/>
          </p:nvSpPr>
          <p:spPr>
            <a:xfrm>
              <a:off x="3004418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7"/>
            <p:cNvSpPr/>
            <p:nvPr/>
          </p:nvSpPr>
          <p:spPr>
            <a:xfrm>
              <a:off x="3093206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7"/>
            <p:cNvSpPr/>
            <p:nvPr/>
          </p:nvSpPr>
          <p:spPr>
            <a:xfrm>
              <a:off x="3093206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7"/>
            <p:cNvSpPr/>
            <p:nvPr/>
          </p:nvSpPr>
          <p:spPr>
            <a:xfrm>
              <a:off x="3093206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7"/>
            <p:cNvSpPr/>
            <p:nvPr/>
          </p:nvSpPr>
          <p:spPr>
            <a:xfrm>
              <a:off x="3093206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7"/>
            <p:cNvSpPr/>
            <p:nvPr/>
          </p:nvSpPr>
          <p:spPr>
            <a:xfrm>
              <a:off x="3093206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7"/>
            <p:cNvSpPr/>
            <p:nvPr/>
          </p:nvSpPr>
          <p:spPr>
            <a:xfrm>
              <a:off x="3093206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7"/>
            <p:cNvSpPr/>
            <p:nvPr/>
          </p:nvSpPr>
          <p:spPr>
            <a:xfrm>
              <a:off x="3093206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7"/>
            <p:cNvSpPr/>
            <p:nvPr/>
          </p:nvSpPr>
          <p:spPr>
            <a:xfrm>
              <a:off x="3093206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7"/>
            <p:cNvSpPr/>
            <p:nvPr/>
          </p:nvSpPr>
          <p:spPr>
            <a:xfrm>
              <a:off x="3093206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7"/>
            <p:cNvSpPr/>
            <p:nvPr/>
          </p:nvSpPr>
          <p:spPr>
            <a:xfrm>
              <a:off x="3093206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7"/>
            <p:cNvSpPr/>
            <p:nvPr/>
          </p:nvSpPr>
          <p:spPr>
            <a:xfrm>
              <a:off x="3093206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7"/>
            <p:cNvSpPr/>
            <p:nvPr/>
          </p:nvSpPr>
          <p:spPr>
            <a:xfrm>
              <a:off x="3093206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7"/>
            <p:cNvSpPr/>
            <p:nvPr/>
          </p:nvSpPr>
          <p:spPr>
            <a:xfrm>
              <a:off x="3093206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7"/>
            <p:cNvSpPr/>
            <p:nvPr/>
          </p:nvSpPr>
          <p:spPr>
            <a:xfrm>
              <a:off x="3181993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7"/>
            <p:cNvSpPr/>
            <p:nvPr/>
          </p:nvSpPr>
          <p:spPr>
            <a:xfrm>
              <a:off x="3181993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7"/>
            <p:cNvSpPr/>
            <p:nvPr/>
          </p:nvSpPr>
          <p:spPr>
            <a:xfrm>
              <a:off x="3181993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7"/>
            <p:cNvSpPr/>
            <p:nvPr/>
          </p:nvSpPr>
          <p:spPr>
            <a:xfrm>
              <a:off x="3181993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7"/>
            <p:cNvSpPr/>
            <p:nvPr/>
          </p:nvSpPr>
          <p:spPr>
            <a:xfrm>
              <a:off x="3181993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7"/>
            <p:cNvSpPr/>
            <p:nvPr/>
          </p:nvSpPr>
          <p:spPr>
            <a:xfrm>
              <a:off x="3181993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7"/>
            <p:cNvSpPr/>
            <p:nvPr/>
          </p:nvSpPr>
          <p:spPr>
            <a:xfrm>
              <a:off x="3181993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7"/>
            <p:cNvSpPr/>
            <p:nvPr/>
          </p:nvSpPr>
          <p:spPr>
            <a:xfrm>
              <a:off x="3181993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7"/>
            <p:cNvSpPr/>
            <p:nvPr/>
          </p:nvSpPr>
          <p:spPr>
            <a:xfrm>
              <a:off x="3181993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7"/>
            <p:cNvSpPr/>
            <p:nvPr/>
          </p:nvSpPr>
          <p:spPr>
            <a:xfrm>
              <a:off x="3181993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7"/>
            <p:cNvSpPr/>
            <p:nvPr/>
          </p:nvSpPr>
          <p:spPr>
            <a:xfrm>
              <a:off x="3181993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7"/>
            <p:cNvSpPr/>
            <p:nvPr/>
          </p:nvSpPr>
          <p:spPr>
            <a:xfrm>
              <a:off x="3181993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7"/>
            <p:cNvSpPr/>
            <p:nvPr/>
          </p:nvSpPr>
          <p:spPr>
            <a:xfrm>
              <a:off x="3181993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7"/>
            <p:cNvSpPr/>
            <p:nvPr/>
          </p:nvSpPr>
          <p:spPr>
            <a:xfrm>
              <a:off x="3270781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7"/>
            <p:cNvSpPr/>
            <p:nvPr/>
          </p:nvSpPr>
          <p:spPr>
            <a:xfrm>
              <a:off x="3270781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7"/>
            <p:cNvSpPr/>
            <p:nvPr/>
          </p:nvSpPr>
          <p:spPr>
            <a:xfrm>
              <a:off x="3270781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7"/>
            <p:cNvSpPr/>
            <p:nvPr/>
          </p:nvSpPr>
          <p:spPr>
            <a:xfrm>
              <a:off x="3270781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7"/>
            <p:cNvSpPr/>
            <p:nvPr/>
          </p:nvSpPr>
          <p:spPr>
            <a:xfrm>
              <a:off x="3270781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7"/>
            <p:cNvSpPr/>
            <p:nvPr/>
          </p:nvSpPr>
          <p:spPr>
            <a:xfrm>
              <a:off x="3270781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7"/>
            <p:cNvSpPr/>
            <p:nvPr/>
          </p:nvSpPr>
          <p:spPr>
            <a:xfrm>
              <a:off x="3270781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7"/>
            <p:cNvSpPr/>
            <p:nvPr/>
          </p:nvSpPr>
          <p:spPr>
            <a:xfrm>
              <a:off x="3270781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7"/>
            <p:cNvSpPr/>
            <p:nvPr/>
          </p:nvSpPr>
          <p:spPr>
            <a:xfrm>
              <a:off x="3270781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7"/>
            <p:cNvSpPr/>
            <p:nvPr/>
          </p:nvSpPr>
          <p:spPr>
            <a:xfrm>
              <a:off x="3270781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7"/>
            <p:cNvSpPr/>
            <p:nvPr/>
          </p:nvSpPr>
          <p:spPr>
            <a:xfrm>
              <a:off x="3270781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7"/>
            <p:cNvSpPr/>
            <p:nvPr/>
          </p:nvSpPr>
          <p:spPr>
            <a:xfrm>
              <a:off x="3270781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7"/>
            <p:cNvSpPr/>
            <p:nvPr/>
          </p:nvSpPr>
          <p:spPr>
            <a:xfrm>
              <a:off x="3270781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7"/>
            <p:cNvSpPr/>
            <p:nvPr/>
          </p:nvSpPr>
          <p:spPr>
            <a:xfrm>
              <a:off x="3359569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7"/>
            <p:cNvSpPr/>
            <p:nvPr/>
          </p:nvSpPr>
          <p:spPr>
            <a:xfrm>
              <a:off x="3359569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7"/>
            <p:cNvSpPr/>
            <p:nvPr/>
          </p:nvSpPr>
          <p:spPr>
            <a:xfrm>
              <a:off x="3359569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7"/>
            <p:cNvSpPr/>
            <p:nvPr/>
          </p:nvSpPr>
          <p:spPr>
            <a:xfrm>
              <a:off x="3359569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7"/>
            <p:cNvSpPr/>
            <p:nvPr/>
          </p:nvSpPr>
          <p:spPr>
            <a:xfrm>
              <a:off x="3359569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9" name="Google Shape;1799;p7"/>
            <p:cNvSpPr/>
            <p:nvPr/>
          </p:nvSpPr>
          <p:spPr>
            <a:xfrm>
              <a:off x="3359569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0" name="Google Shape;1800;p7"/>
            <p:cNvSpPr/>
            <p:nvPr/>
          </p:nvSpPr>
          <p:spPr>
            <a:xfrm>
              <a:off x="3359569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1" name="Google Shape;1801;p7"/>
            <p:cNvSpPr/>
            <p:nvPr/>
          </p:nvSpPr>
          <p:spPr>
            <a:xfrm>
              <a:off x="3359569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2" name="Google Shape;1802;p7"/>
            <p:cNvSpPr/>
            <p:nvPr/>
          </p:nvSpPr>
          <p:spPr>
            <a:xfrm>
              <a:off x="3359569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3" name="Google Shape;1803;p7"/>
            <p:cNvSpPr/>
            <p:nvPr/>
          </p:nvSpPr>
          <p:spPr>
            <a:xfrm>
              <a:off x="3359569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4" name="Google Shape;1804;p7"/>
            <p:cNvSpPr/>
            <p:nvPr/>
          </p:nvSpPr>
          <p:spPr>
            <a:xfrm>
              <a:off x="3359569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5" name="Google Shape;1805;p7"/>
            <p:cNvSpPr/>
            <p:nvPr/>
          </p:nvSpPr>
          <p:spPr>
            <a:xfrm>
              <a:off x="3359569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6" name="Google Shape;1806;p7"/>
            <p:cNvSpPr/>
            <p:nvPr/>
          </p:nvSpPr>
          <p:spPr>
            <a:xfrm>
              <a:off x="3359569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7"/>
            <p:cNvSpPr/>
            <p:nvPr/>
          </p:nvSpPr>
          <p:spPr>
            <a:xfrm>
              <a:off x="3448357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7"/>
            <p:cNvSpPr/>
            <p:nvPr/>
          </p:nvSpPr>
          <p:spPr>
            <a:xfrm>
              <a:off x="3448357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7"/>
            <p:cNvSpPr/>
            <p:nvPr/>
          </p:nvSpPr>
          <p:spPr>
            <a:xfrm>
              <a:off x="3448357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0" name="Google Shape;1810;p7"/>
            <p:cNvSpPr/>
            <p:nvPr/>
          </p:nvSpPr>
          <p:spPr>
            <a:xfrm>
              <a:off x="3448357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1" name="Google Shape;1811;p7"/>
            <p:cNvSpPr/>
            <p:nvPr/>
          </p:nvSpPr>
          <p:spPr>
            <a:xfrm>
              <a:off x="3448357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7"/>
            <p:cNvSpPr/>
            <p:nvPr/>
          </p:nvSpPr>
          <p:spPr>
            <a:xfrm>
              <a:off x="3448357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7"/>
            <p:cNvSpPr/>
            <p:nvPr/>
          </p:nvSpPr>
          <p:spPr>
            <a:xfrm>
              <a:off x="3448357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7"/>
            <p:cNvSpPr/>
            <p:nvPr/>
          </p:nvSpPr>
          <p:spPr>
            <a:xfrm>
              <a:off x="3448357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7"/>
            <p:cNvSpPr/>
            <p:nvPr/>
          </p:nvSpPr>
          <p:spPr>
            <a:xfrm>
              <a:off x="3448357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7"/>
            <p:cNvSpPr/>
            <p:nvPr/>
          </p:nvSpPr>
          <p:spPr>
            <a:xfrm>
              <a:off x="3448357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7"/>
            <p:cNvSpPr/>
            <p:nvPr/>
          </p:nvSpPr>
          <p:spPr>
            <a:xfrm>
              <a:off x="3448357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7"/>
            <p:cNvSpPr/>
            <p:nvPr/>
          </p:nvSpPr>
          <p:spPr>
            <a:xfrm>
              <a:off x="3448357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7"/>
            <p:cNvSpPr/>
            <p:nvPr/>
          </p:nvSpPr>
          <p:spPr>
            <a:xfrm>
              <a:off x="3448357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7"/>
            <p:cNvSpPr/>
            <p:nvPr/>
          </p:nvSpPr>
          <p:spPr>
            <a:xfrm>
              <a:off x="3537144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7"/>
            <p:cNvSpPr/>
            <p:nvPr/>
          </p:nvSpPr>
          <p:spPr>
            <a:xfrm>
              <a:off x="3537144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2" name="Google Shape;1822;p7"/>
            <p:cNvSpPr/>
            <p:nvPr/>
          </p:nvSpPr>
          <p:spPr>
            <a:xfrm>
              <a:off x="3537144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3" name="Google Shape;1823;p7"/>
            <p:cNvSpPr/>
            <p:nvPr/>
          </p:nvSpPr>
          <p:spPr>
            <a:xfrm>
              <a:off x="3537144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7"/>
            <p:cNvSpPr/>
            <p:nvPr/>
          </p:nvSpPr>
          <p:spPr>
            <a:xfrm>
              <a:off x="3537144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7"/>
            <p:cNvSpPr/>
            <p:nvPr/>
          </p:nvSpPr>
          <p:spPr>
            <a:xfrm>
              <a:off x="3537144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7"/>
            <p:cNvSpPr/>
            <p:nvPr/>
          </p:nvSpPr>
          <p:spPr>
            <a:xfrm>
              <a:off x="3537144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7"/>
            <p:cNvSpPr/>
            <p:nvPr/>
          </p:nvSpPr>
          <p:spPr>
            <a:xfrm>
              <a:off x="3537144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7"/>
            <p:cNvSpPr/>
            <p:nvPr/>
          </p:nvSpPr>
          <p:spPr>
            <a:xfrm>
              <a:off x="3537144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7"/>
            <p:cNvSpPr/>
            <p:nvPr/>
          </p:nvSpPr>
          <p:spPr>
            <a:xfrm>
              <a:off x="3537144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7"/>
            <p:cNvSpPr/>
            <p:nvPr/>
          </p:nvSpPr>
          <p:spPr>
            <a:xfrm>
              <a:off x="3537144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7"/>
            <p:cNvSpPr/>
            <p:nvPr/>
          </p:nvSpPr>
          <p:spPr>
            <a:xfrm>
              <a:off x="3537144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7"/>
            <p:cNvSpPr/>
            <p:nvPr/>
          </p:nvSpPr>
          <p:spPr>
            <a:xfrm>
              <a:off x="3537144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7"/>
            <p:cNvSpPr/>
            <p:nvPr/>
          </p:nvSpPr>
          <p:spPr>
            <a:xfrm>
              <a:off x="3625932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7"/>
            <p:cNvSpPr/>
            <p:nvPr/>
          </p:nvSpPr>
          <p:spPr>
            <a:xfrm>
              <a:off x="3625932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7"/>
            <p:cNvSpPr/>
            <p:nvPr/>
          </p:nvSpPr>
          <p:spPr>
            <a:xfrm>
              <a:off x="3625932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7"/>
            <p:cNvSpPr/>
            <p:nvPr/>
          </p:nvSpPr>
          <p:spPr>
            <a:xfrm>
              <a:off x="3625932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7"/>
            <p:cNvSpPr/>
            <p:nvPr/>
          </p:nvSpPr>
          <p:spPr>
            <a:xfrm>
              <a:off x="3625932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7"/>
            <p:cNvSpPr/>
            <p:nvPr/>
          </p:nvSpPr>
          <p:spPr>
            <a:xfrm>
              <a:off x="3625932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7"/>
            <p:cNvSpPr/>
            <p:nvPr/>
          </p:nvSpPr>
          <p:spPr>
            <a:xfrm>
              <a:off x="3625932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7"/>
            <p:cNvSpPr/>
            <p:nvPr/>
          </p:nvSpPr>
          <p:spPr>
            <a:xfrm>
              <a:off x="3625932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7"/>
            <p:cNvSpPr/>
            <p:nvPr/>
          </p:nvSpPr>
          <p:spPr>
            <a:xfrm>
              <a:off x="3625932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7"/>
            <p:cNvSpPr/>
            <p:nvPr/>
          </p:nvSpPr>
          <p:spPr>
            <a:xfrm>
              <a:off x="3625932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7"/>
            <p:cNvSpPr/>
            <p:nvPr/>
          </p:nvSpPr>
          <p:spPr>
            <a:xfrm>
              <a:off x="3625932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7"/>
            <p:cNvSpPr/>
            <p:nvPr/>
          </p:nvSpPr>
          <p:spPr>
            <a:xfrm>
              <a:off x="3625932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7"/>
            <p:cNvSpPr/>
            <p:nvPr/>
          </p:nvSpPr>
          <p:spPr>
            <a:xfrm>
              <a:off x="3625932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7"/>
            <p:cNvSpPr/>
            <p:nvPr/>
          </p:nvSpPr>
          <p:spPr>
            <a:xfrm>
              <a:off x="3714720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7"/>
            <p:cNvSpPr/>
            <p:nvPr/>
          </p:nvSpPr>
          <p:spPr>
            <a:xfrm>
              <a:off x="3714720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7"/>
            <p:cNvSpPr/>
            <p:nvPr/>
          </p:nvSpPr>
          <p:spPr>
            <a:xfrm>
              <a:off x="3714720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7"/>
            <p:cNvSpPr/>
            <p:nvPr/>
          </p:nvSpPr>
          <p:spPr>
            <a:xfrm>
              <a:off x="3714720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7"/>
            <p:cNvSpPr/>
            <p:nvPr/>
          </p:nvSpPr>
          <p:spPr>
            <a:xfrm>
              <a:off x="3714720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7"/>
            <p:cNvSpPr/>
            <p:nvPr/>
          </p:nvSpPr>
          <p:spPr>
            <a:xfrm>
              <a:off x="3714720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7"/>
            <p:cNvSpPr/>
            <p:nvPr/>
          </p:nvSpPr>
          <p:spPr>
            <a:xfrm>
              <a:off x="3714720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7"/>
            <p:cNvSpPr/>
            <p:nvPr/>
          </p:nvSpPr>
          <p:spPr>
            <a:xfrm>
              <a:off x="3714720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7"/>
            <p:cNvSpPr/>
            <p:nvPr/>
          </p:nvSpPr>
          <p:spPr>
            <a:xfrm>
              <a:off x="3714720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7"/>
            <p:cNvSpPr/>
            <p:nvPr/>
          </p:nvSpPr>
          <p:spPr>
            <a:xfrm>
              <a:off x="3714720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7"/>
            <p:cNvSpPr/>
            <p:nvPr/>
          </p:nvSpPr>
          <p:spPr>
            <a:xfrm>
              <a:off x="3714720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7"/>
            <p:cNvSpPr/>
            <p:nvPr/>
          </p:nvSpPr>
          <p:spPr>
            <a:xfrm>
              <a:off x="3714720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7"/>
            <p:cNvSpPr/>
            <p:nvPr/>
          </p:nvSpPr>
          <p:spPr>
            <a:xfrm>
              <a:off x="3714720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7"/>
            <p:cNvSpPr/>
            <p:nvPr/>
          </p:nvSpPr>
          <p:spPr>
            <a:xfrm>
              <a:off x="3803508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7"/>
            <p:cNvSpPr/>
            <p:nvPr/>
          </p:nvSpPr>
          <p:spPr>
            <a:xfrm>
              <a:off x="3803508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7"/>
            <p:cNvSpPr/>
            <p:nvPr/>
          </p:nvSpPr>
          <p:spPr>
            <a:xfrm>
              <a:off x="3803508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7"/>
            <p:cNvSpPr/>
            <p:nvPr/>
          </p:nvSpPr>
          <p:spPr>
            <a:xfrm>
              <a:off x="3803508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7"/>
            <p:cNvSpPr/>
            <p:nvPr/>
          </p:nvSpPr>
          <p:spPr>
            <a:xfrm>
              <a:off x="3803508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7"/>
            <p:cNvSpPr/>
            <p:nvPr/>
          </p:nvSpPr>
          <p:spPr>
            <a:xfrm>
              <a:off x="3803508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7"/>
            <p:cNvSpPr/>
            <p:nvPr/>
          </p:nvSpPr>
          <p:spPr>
            <a:xfrm>
              <a:off x="3803508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6" name="Google Shape;1866;p7"/>
            <p:cNvSpPr/>
            <p:nvPr/>
          </p:nvSpPr>
          <p:spPr>
            <a:xfrm>
              <a:off x="3803508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7" name="Google Shape;1867;p7"/>
            <p:cNvSpPr/>
            <p:nvPr/>
          </p:nvSpPr>
          <p:spPr>
            <a:xfrm>
              <a:off x="3803508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8" name="Google Shape;1868;p7"/>
            <p:cNvSpPr/>
            <p:nvPr/>
          </p:nvSpPr>
          <p:spPr>
            <a:xfrm>
              <a:off x="3803508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9" name="Google Shape;1869;p7"/>
            <p:cNvSpPr/>
            <p:nvPr/>
          </p:nvSpPr>
          <p:spPr>
            <a:xfrm>
              <a:off x="3803508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0" name="Google Shape;1870;p7"/>
            <p:cNvSpPr/>
            <p:nvPr/>
          </p:nvSpPr>
          <p:spPr>
            <a:xfrm>
              <a:off x="3803508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1" name="Google Shape;1871;p7"/>
            <p:cNvSpPr/>
            <p:nvPr/>
          </p:nvSpPr>
          <p:spPr>
            <a:xfrm>
              <a:off x="3803508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2" name="Google Shape;1872;p7"/>
            <p:cNvSpPr/>
            <p:nvPr/>
          </p:nvSpPr>
          <p:spPr>
            <a:xfrm>
              <a:off x="2027752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3" name="Google Shape;1873;p7"/>
            <p:cNvSpPr/>
            <p:nvPr/>
          </p:nvSpPr>
          <p:spPr>
            <a:xfrm>
              <a:off x="2116540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4" name="Google Shape;1874;p7"/>
            <p:cNvSpPr/>
            <p:nvPr/>
          </p:nvSpPr>
          <p:spPr>
            <a:xfrm>
              <a:off x="2205328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5" name="Google Shape;1875;p7"/>
            <p:cNvSpPr/>
            <p:nvPr/>
          </p:nvSpPr>
          <p:spPr>
            <a:xfrm>
              <a:off x="2294116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6" name="Google Shape;1876;p7"/>
            <p:cNvSpPr/>
            <p:nvPr/>
          </p:nvSpPr>
          <p:spPr>
            <a:xfrm>
              <a:off x="2382904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7" name="Google Shape;1877;p7"/>
            <p:cNvSpPr/>
            <p:nvPr/>
          </p:nvSpPr>
          <p:spPr>
            <a:xfrm>
              <a:off x="2471691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8" name="Google Shape;1878;p7"/>
            <p:cNvSpPr/>
            <p:nvPr/>
          </p:nvSpPr>
          <p:spPr>
            <a:xfrm>
              <a:off x="2560479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9" name="Google Shape;1879;p7"/>
            <p:cNvSpPr/>
            <p:nvPr/>
          </p:nvSpPr>
          <p:spPr>
            <a:xfrm>
              <a:off x="2649267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0" name="Google Shape;1880;p7"/>
            <p:cNvSpPr/>
            <p:nvPr/>
          </p:nvSpPr>
          <p:spPr>
            <a:xfrm>
              <a:off x="2738055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1" name="Google Shape;1881;p7"/>
            <p:cNvSpPr/>
            <p:nvPr/>
          </p:nvSpPr>
          <p:spPr>
            <a:xfrm>
              <a:off x="2826842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2" name="Google Shape;1882;p7"/>
            <p:cNvSpPr/>
            <p:nvPr/>
          </p:nvSpPr>
          <p:spPr>
            <a:xfrm>
              <a:off x="2915630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3" name="Google Shape;1883;p7"/>
            <p:cNvSpPr/>
            <p:nvPr/>
          </p:nvSpPr>
          <p:spPr>
            <a:xfrm>
              <a:off x="3004418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4" name="Google Shape;1884;p7"/>
            <p:cNvSpPr/>
            <p:nvPr/>
          </p:nvSpPr>
          <p:spPr>
            <a:xfrm>
              <a:off x="3093206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5" name="Google Shape;1885;p7"/>
            <p:cNvSpPr/>
            <p:nvPr/>
          </p:nvSpPr>
          <p:spPr>
            <a:xfrm>
              <a:off x="3181993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7"/>
            <p:cNvSpPr/>
            <p:nvPr/>
          </p:nvSpPr>
          <p:spPr>
            <a:xfrm>
              <a:off x="3270781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7"/>
            <p:cNvSpPr/>
            <p:nvPr/>
          </p:nvSpPr>
          <p:spPr>
            <a:xfrm>
              <a:off x="3359569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7"/>
            <p:cNvSpPr/>
            <p:nvPr/>
          </p:nvSpPr>
          <p:spPr>
            <a:xfrm>
              <a:off x="3448357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7"/>
            <p:cNvSpPr/>
            <p:nvPr/>
          </p:nvSpPr>
          <p:spPr>
            <a:xfrm>
              <a:off x="3537144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7"/>
            <p:cNvSpPr/>
            <p:nvPr/>
          </p:nvSpPr>
          <p:spPr>
            <a:xfrm>
              <a:off x="3625932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7"/>
            <p:cNvSpPr/>
            <p:nvPr/>
          </p:nvSpPr>
          <p:spPr>
            <a:xfrm>
              <a:off x="3714720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7"/>
            <p:cNvSpPr/>
            <p:nvPr/>
          </p:nvSpPr>
          <p:spPr>
            <a:xfrm>
              <a:off x="3803508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7"/>
            <p:cNvSpPr/>
            <p:nvPr/>
          </p:nvSpPr>
          <p:spPr>
            <a:xfrm>
              <a:off x="2027752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7"/>
            <p:cNvSpPr/>
            <p:nvPr/>
          </p:nvSpPr>
          <p:spPr>
            <a:xfrm>
              <a:off x="2116540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7"/>
            <p:cNvSpPr/>
            <p:nvPr/>
          </p:nvSpPr>
          <p:spPr>
            <a:xfrm>
              <a:off x="2205328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7"/>
            <p:cNvSpPr/>
            <p:nvPr/>
          </p:nvSpPr>
          <p:spPr>
            <a:xfrm>
              <a:off x="2294116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7"/>
            <p:cNvSpPr/>
            <p:nvPr/>
          </p:nvSpPr>
          <p:spPr>
            <a:xfrm>
              <a:off x="2382904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7"/>
            <p:cNvSpPr/>
            <p:nvPr/>
          </p:nvSpPr>
          <p:spPr>
            <a:xfrm>
              <a:off x="2471691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7"/>
            <p:cNvSpPr/>
            <p:nvPr/>
          </p:nvSpPr>
          <p:spPr>
            <a:xfrm>
              <a:off x="2560479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7"/>
            <p:cNvSpPr/>
            <p:nvPr/>
          </p:nvSpPr>
          <p:spPr>
            <a:xfrm>
              <a:off x="2649267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7"/>
            <p:cNvSpPr/>
            <p:nvPr/>
          </p:nvSpPr>
          <p:spPr>
            <a:xfrm>
              <a:off x="2738055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2" name="Google Shape;1902;p7"/>
            <p:cNvSpPr/>
            <p:nvPr/>
          </p:nvSpPr>
          <p:spPr>
            <a:xfrm>
              <a:off x="2826842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3" name="Google Shape;1903;p7"/>
            <p:cNvSpPr/>
            <p:nvPr/>
          </p:nvSpPr>
          <p:spPr>
            <a:xfrm>
              <a:off x="2915630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7"/>
            <p:cNvSpPr/>
            <p:nvPr/>
          </p:nvSpPr>
          <p:spPr>
            <a:xfrm>
              <a:off x="3004418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7"/>
            <p:cNvSpPr/>
            <p:nvPr/>
          </p:nvSpPr>
          <p:spPr>
            <a:xfrm>
              <a:off x="3093206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7"/>
            <p:cNvSpPr/>
            <p:nvPr/>
          </p:nvSpPr>
          <p:spPr>
            <a:xfrm>
              <a:off x="3181993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7"/>
            <p:cNvSpPr/>
            <p:nvPr/>
          </p:nvSpPr>
          <p:spPr>
            <a:xfrm>
              <a:off x="3270781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7"/>
            <p:cNvSpPr/>
            <p:nvPr/>
          </p:nvSpPr>
          <p:spPr>
            <a:xfrm>
              <a:off x="3359569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7"/>
            <p:cNvSpPr/>
            <p:nvPr/>
          </p:nvSpPr>
          <p:spPr>
            <a:xfrm>
              <a:off x="3448357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7"/>
            <p:cNvSpPr/>
            <p:nvPr/>
          </p:nvSpPr>
          <p:spPr>
            <a:xfrm>
              <a:off x="3537144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7"/>
            <p:cNvSpPr/>
            <p:nvPr/>
          </p:nvSpPr>
          <p:spPr>
            <a:xfrm>
              <a:off x="3625932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2" name="Google Shape;1912;p7"/>
            <p:cNvSpPr/>
            <p:nvPr/>
          </p:nvSpPr>
          <p:spPr>
            <a:xfrm>
              <a:off x="3714720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3" name="Google Shape;1913;p7"/>
            <p:cNvSpPr/>
            <p:nvPr/>
          </p:nvSpPr>
          <p:spPr>
            <a:xfrm>
              <a:off x="3803508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7"/>
            <p:cNvSpPr/>
            <p:nvPr/>
          </p:nvSpPr>
          <p:spPr>
            <a:xfrm>
              <a:off x="3895796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7"/>
            <p:cNvSpPr/>
            <p:nvPr/>
          </p:nvSpPr>
          <p:spPr>
            <a:xfrm>
              <a:off x="3895796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7"/>
            <p:cNvSpPr/>
            <p:nvPr/>
          </p:nvSpPr>
          <p:spPr>
            <a:xfrm>
              <a:off x="3895796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7"/>
            <p:cNvSpPr/>
            <p:nvPr/>
          </p:nvSpPr>
          <p:spPr>
            <a:xfrm>
              <a:off x="3895796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7"/>
            <p:cNvSpPr/>
            <p:nvPr/>
          </p:nvSpPr>
          <p:spPr>
            <a:xfrm>
              <a:off x="3895796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7"/>
            <p:cNvSpPr/>
            <p:nvPr/>
          </p:nvSpPr>
          <p:spPr>
            <a:xfrm>
              <a:off x="3895796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7"/>
            <p:cNvSpPr/>
            <p:nvPr/>
          </p:nvSpPr>
          <p:spPr>
            <a:xfrm>
              <a:off x="3895796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7"/>
            <p:cNvSpPr/>
            <p:nvPr/>
          </p:nvSpPr>
          <p:spPr>
            <a:xfrm>
              <a:off x="3895796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7"/>
            <p:cNvSpPr/>
            <p:nvPr/>
          </p:nvSpPr>
          <p:spPr>
            <a:xfrm>
              <a:off x="3895796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7"/>
            <p:cNvSpPr/>
            <p:nvPr/>
          </p:nvSpPr>
          <p:spPr>
            <a:xfrm>
              <a:off x="3895796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7"/>
            <p:cNvSpPr/>
            <p:nvPr/>
          </p:nvSpPr>
          <p:spPr>
            <a:xfrm>
              <a:off x="3895796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7"/>
            <p:cNvSpPr/>
            <p:nvPr/>
          </p:nvSpPr>
          <p:spPr>
            <a:xfrm>
              <a:off x="3895796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7"/>
            <p:cNvSpPr/>
            <p:nvPr/>
          </p:nvSpPr>
          <p:spPr>
            <a:xfrm>
              <a:off x="3895796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7"/>
            <p:cNvSpPr/>
            <p:nvPr/>
          </p:nvSpPr>
          <p:spPr>
            <a:xfrm>
              <a:off x="3895796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7"/>
            <p:cNvSpPr/>
            <p:nvPr/>
          </p:nvSpPr>
          <p:spPr>
            <a:xfrm>
              <a:off x="3895796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7"/>
            <p:cNvSpPr/>
            <p:nvPr/>
          </p:nvSpPr>
          <p:spPr>
            <a:xfrm>
              <a:off x="1938965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7"/>
            <p:cNvSpPr/>
            <p:nvPr/>
          </p:nvSpPr>
          <p:spPr>
            <a:xfrm>
              <a:off x="1938965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7"/>
            <p:cNvSpPr/>
            <p:nvPr/>
          </p:nvSpPr>
          <p:spPr>
            <a:xfrm>
              <a:off x="1938965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7"/>
            <p:cNvSpPr/>
            <p:nvPr/>
          </p:nvSpPr>
          <p:spPr>
            <a:xfrm>
              <a:off x="1938965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7"/>
            <p:cNvSpPr/>
            <p:nvPr/>
          </p:nvSpPr>
          <p:spPr>
            <a:xfrm>
              <a:off x="1938965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7"/>
            <p:cNvSpPr/>
            <p:nvPr/>
          </p:nvSpPr>
          <p:spPr>
            <a:xfrm>
              <a:off x="1938965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7"/>
            <p:cNvSpPr/>
            <p:nvPr/>
          </p:nvSpPr>
          <p:spPr>
            <a:xfrm>
              <a:off x="1938965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7"/>
            <p:cNvSpPr/>
            <p:nvPr/>
          </p:nvSpPr>
          <p:spPr>
            <a:xfrm>
              <a:off x="1938965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7"/>
            <p:cNvSpPr/>
            <p:nvPr/>
          </p:nvSpPr>
          <p:spPr>
            <a:xfrm>
              <a:off x="1938965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7"/>
            <p:cNvSpPr/>
            <p:nvPr/>
          </p:nvSpPr>
          <p:spPr>
            <a:xfrm>
              <a:off x="1938965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7"/>
            <p:cNvSpPr/>
            <p:nvPr/>
          </p:nvSpPr>
          <p:spPr>
            <a:xfrm>
              <a:off x="1938965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7"/>
            <p:cNvSpPr/>
            <p:nvPr/>
          </p:nvSpPr>
          <p:spPr>
            <a:xfrm>
              <a:off x="1938965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7"/>
            <p:cNvSpPr/>
            <p:nvPr/>
          </p:nvSpPr>
          <p:spPr>
            <a:xfrm>
              <a:off x="1938965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7"/>
            <p:cNvSpPr/>
            <p:nvPr/>
          </p:nvSpPr>
          <p:spPr>
            <a:xfrm>
              <a:off x="1938965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7"/>
            <p:cNvSpPr/>
            <p:nvPr/>
          </p:nvSpPr>
          <p:spPr>
            <a:xfrm>
              <a:off x="1938965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7"/>
            <p:cNvSpPr/>
            <p:nvPr/>
          </p:nvSpPr>
          <p:spPr>
            <a:xfrm>
              <a:off x="1850177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7"/>
            <p:cNvSpPr/>
            <p:nvPr/>
          </p:nvSpPr>
          <p:spPr>
            <a:xfrm>
              <a:off x="1850177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7"/>
            <p:cNvSpPr/>
            <p:nvPr/>
          </p:nvSpPr>
          <p:spPr>
            <a:xfrm>
              <a:off x="1850177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7"/>
            <p:cNvSpPr/>
            <p:nvPr/>
          </p:nvSpPr>
          <p:spPr>
            <a:xfrm>
              <a:off x="1850177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7"/>
            <p:cNvSpPr/>
            <p:nvPr/>
          </p:nvSpPr>
          <p:spPr>
            <a:xfrm>
              <a:off x="1850177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7"/>
            <p:cNvSpPr/>
            <p:nvPr/>
          </p:nvSpPr>
          <p:spPr>
            <a:xfrm>
              <a:off x="1850177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7"/>
            <p:cNvSpPr/>
            <p:nvPr/>
          </p:nvSpPr>
          <p:spPr>
            <a:xfrm>
              <a:off x="1850177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7"/>
            <p:cNvSpPr/>
            <p:nvPr/>
          </p:nvSpPr>
          <p:spPr>
            <a:xfrm>
              <a:off x="1850177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7"/>
            <p:cNvSpPr/>
            <p:nvPr/>
          </p:nvSpPr>
          <p:spPr>
            <a:xfrm>
              <a:off x="1850177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7"/>
            <p:cNvSpPr/>
            <p:nvPr/>
          </p:nvSpPr>
          <p:spPr>
            <a:xfrm>
              <a:off x="1850177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7"/>
            <p:cNvSpPr/>
            <p:nvPr/>
          </p:nvSpPr>
          <p:spPr>
            <a:xfrm>
              <a:off x="1850177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7"/>
            <p:cNvSpPr/>
            <p:nvPr/>
          </p:nvSpPr>
          <p:spPr>
            <a:xfrm>
              <a:off x="1850177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7"/>
            <p:cNvSpPr/>
            <p:nvPr/>
          </p:nvSpPr>
          <p:spPr>
            <a:xfrm>
              <a:off x="1850177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7"/>
            <p:cNvSpPr/>
            <p:nvPr/>
          </p:nvSpPr>
          <p:spPr>
            <a:xfrm>
              <a:off x="1850177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7"/>
            <p:cNvSpPr/>
            <p:nvPr/>
          </p:nvSpPr>
          <p:spPr>
            <a:xfrm>
              <a:off x="1850177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7"/>
            <p:cNvSpPr/>
            <p:nvPr/>
          </p:nvSpPr>
          <p:spPr>
            <a:xfrm>
              <a:off x="1761389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7"/>
            <p:cNvSpPr/>
            <p:nvPr/>
          </p:nvSpPr>
          <p:spPr>
            <a:xfrm>
              <a:off x="1761389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7"/>
            <p:cNvSpPr/>
            <p:nvPr/>
          </p:nvSpPr>
          <p:spPr>
            <a:xfrm>
              <a:off x="1761389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7"/>
            <p:cNvSpPr/>
            <p:nvPr/>
          </p:nvSpPr>
          <p:spPr>
            <a:xfrm>
              <a:off x="1761389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7"/>
            <p:cNvSpPr/>
            <p:nvPr/>
          </p:nvSpPr>
          <p:spPr>
            <a:xfrm>
              <a:off x="1761389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7"/>
            <p:cNvSpPr/>
            <p:nvPr/>
          </p:nvSpPr>
          <p:spPr>
            <a:xfrm>
              <a:off x="1761389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7"/>
            <p:cNvSpPr/>
            <p:nvPr/>
          </p:nvSpPr>
          <p:spPr>
            <a:xfrm>
              <a:off x="1761389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7"/>
            <p:cNvSpPr/>
            <p:nvPr/>
          </p:nvSpPr>
          <p:spPr>
            <a:xfrm>
              <a:off x="1761389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7"/>
            <p:cNvSpPr/>
            <p:nvPr/>
          </p:nvSpPr>
          <p:spPr>
            <a:xfrm>
              <a:off x="1761389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7"/>
            <p:cNvSpPr/>
            <p:nvPr/>
          </p:nvSpPr>
          <p:spPr>
            <a:xfrm>
              <a:off x="1761389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7"/>
            <p:cNvSpPr/>
            <p:nvPr/>
          </p:nvSpPr>
          <p:spPr>
            <a:xfrm>
              <a:off x="1761389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7"/>
            <p:cNvSpPr/>
            <p:nvPr/>
          </p:nvSpPr>
          <p:spPr>
            <a:xfrm>
              <a:off x="1761389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7"/>
            <p:cNvSpPr/>
            <p:nvPr/>
          </p:nvSpPr>
          <p:spPr>
            <a:xfrm>
              <a:off x="1761389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7"/>
            <p:cNvSpPr/>
            <p:nvPr/>
          </p:nvSpPr>
          <p:spPr>
            <a:xfrm>
              <a:off x="1761389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7"/>
            <p:cNvSpPr/>
            <p:nvPr/>
          </p:nvSpPr>
          <p:spPr>
            <a:xfrm>
              <a:off x="1761389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7"/>
            <p:cNvSpPr/>
            <p:nvPr/>
          </p:nvSpPr>
          <p:spPr>
            <a:xfrm>
              <a:off x="2027752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7"/>
            <p:cNvSpPr/>
            <p:nvPr/>
          </p:nvSpPr>
          <p:spPr>
            <a:xfrm>
              <a:off x="2116540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7"/>
            <p:cNvSpPr/>
            <p:nvPr/>
          </p:nvSpPr>
          <p:spPr>
            <a:xfrm>
              <a:off x="2205328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7"/>
            <p:cNvSpPr/>
            <p:nvPr/>
          </p:nvSpPr>
          <p:spPr>
            <a:xfrm>
              <a:off x="2294116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7"/>
            <p:cNvSpPr/>
            <p:nvPr/>
          </p:nvSpPr>
          <p:spPr>
            <a:xfrm>
              <a:off x="2382904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7"/>
            <p:cNvSpPr/>
            <p:nvPr/>
          </p:nvSpPr>
          <p:spPr>
            <a:xfrm>
              <a:off x="2471691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7"/>
            <p:cNvSpPr/>
            <p:nvPr/>
          </p:nvSpPr>
          <p:spPr>
            <a:xfrm>
              <a:off x="2027752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7"/>
            <p:cNvSpPr/>
            <p:nvPr/>
          </p:nvSpPr>
          <p:spPr>
            <a:xfrm>
              <a:off x="2116540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7"/>
            <p:cNvSpPr/>
            <p:nvPr/>
          </p:nvSpPr>
          <p:spPr>
            <a:xfrm>
              <a:off x="2205328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7"/>
            <p:cNvSpPr/>
            <p:nvPr/>
          </p:nvSpPr>
          <p:spPr>
            <a:xfrm>
              <a:off x="2294116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7"/>
            <p:cNvSpPr/>
            <p:nvPr/>
          </p:nvSpPr>
          <p:spPr>
            <a:xfrm>
              <a:off x="2382904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7"/>
            <p:cNvSpPr/>
            <p:nvPr/>
          </p:nvSpPr>
          <p:spPr>
            <a:xfrm>
              <a:off x="2471691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7"/>
            <p:cNvSpPr/>
            <p:nvPr/>
          </p:nvSpPr>
          <p:spPr>
            <a:xfrm>
              <a:off x="2027752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7"/>
            <p:cNvSpPr/>
            <p:nvPr/>
          </p:nvSpPr>
          <p:spPr>
            <a:xfrm>
              <a:off x="2116540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7"/>
            <p:cNvSpPr/>
            <p:nvPr/>
          </p:nvSpPr>
          <p:spPr>
            <a:xfrm>
              <a:off x="2205328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7"/>
            <p:cNvSpPr/>
            <p:nvPr/>
          </p:nvSpPr>
          <p:spPr>
            <a:xfrm>
              <a:off x="2294116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7"/>
            <p:cNvSpPr/>
            <p:nvPr/>
          </p:nvSpPr>
          <p:spPr>
            <a:xfrm>
              <a:off x="2382904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7"/>
            <p:cNvSpPr/>
            <p:nvPr/>
          </p:nvSpPr>
          <p:spPr>
            <a:xfrm>
              <a:off x="2471691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7"/>
            <p:cNvSpPr/>
            <p:nvPr/>
          </p:nvSpPr>
          <p:spPr>
            <a:xfrm>
              <a:off x="2027752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7"/>
            <p:cNvSpPr/>
            <p:nvPr/>
          </p:nvSpPr>
          <p:spPr>
            <a:xfrm>
              <a:off x="2116540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7"/>
            <p:cNvSpPr/>
            <p:nvPr/>
          </p:nvSpPr>
          <p:spPr>
            <a:xfrm>
              <a:off x="2205328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7"/>
            <p:cNvSpPr/>
            <p:nvPr/>
          </p:nvSpPr>
          <p:spPr>
            <a:xfrm>
              <a:off x="2294116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7"/>
            <p:cNvSpPr/>
            <p:nvPr/>
          </p:nvSpPr>
          <p:spPr>
            <a:xfrm>
              <a:off x="2382904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7"/>
            <p:cNvSpPr/>
            <p:nvPr/>
          </p:nvSpPr>
          <p:spPr>
            <a:xfrm>
              <a:off x="2471691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7"/>
            <p:cNvSpPr/>
            <p:nvPr/>
          </p:nvSpPr>
          <p:spPr>
            <a:xfrm>
              <a:off x="2027752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7"/>
            <p:cNvSpPr/>
            <p:nvPr/>
          </p:nvSpPr>
          <p:spPr>
            <a:xfrm>
              <a:off x="2116540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7"/>
            <p:cNvSpPr/>
            <p:nvPr/>
          </p:nvSpPr>
          <p:spPr>
            <a:xfrm>
              <a:off x="2205328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7"/>
            <p:cNvSpPr/>
            <p:nvPr/>
          </p:nvSpPr>
          <p:spPr>
            <a:xfrm>
              <a:off x="2294116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7"/>
            <p:cNvSpPr/>
            <p:nvPr/>
          </p:nvSpPr>
          <p:spPr>
            <a:xfrm>
              <a:off x="2382904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7"/>
            <p:cNvSpPr/>
            <p:nvPr/>
          </p:nvSpPr>
          <p:spPr>
            <a:xfrm>
              <a:off x="2471691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7"/>
            <p:cNvSpPr/>
            <p:nvPr/>
          </p:nvSpPr>
          <p:spPr>
            <a:xfrm>
              <a:off x="2027752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7"/>
            <p:cNvSpPr/>
            <p:nvPr/>
          </p:nvSpPr>
          <p:spPr>
            <a:xfrm>
              <a:off x="2116540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7"/>
            <p:cNvSpPr/>
            <p:nvPr/>
          </p:nvSpPr>
          <p:spPr>
            <a:xfrm>
              <a:off x="2205328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7"/>
            <p:cNvSpPr/>
            <p:nvPr/>
          </p:nvSpPr>
          <p:spPr>
            <a:xfrm>
              <a:off x="2294116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7"/>
            <p:cNvSpPr/>
            <p:nvPr/>
          </p:nvSpPr>
          <p:spPr>
            <a:xfrm>
              <a:off x="2382904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7"/>
            <p:cNvSpPr/>
            <p:nvPr/>
          </p:nvSpPr>
          <p:spPr>
            <a:xfrm>
              <a:off x="2471691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7"/>
            <p:cNvSpPr/>
            <p:nvPr/>
          </p:nvSpPr>
          <p:spPr>
            <a:xfrm>
              <a:off x="2027752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7"/>
            <p:cNvSpPr/>
            <p:nvPr/>
          </p:nvSpPr>
          <p:spPr>
            <a:xfrm>
              <a:off x="2116540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7"/>
            <p:cNvSpPr/>
            <p:nvPr/>
          </p:nvSpPr>
          <p:spPr>
            <a:xfrm>
              <a:off x="2205328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7"/>
            <p:cNvSpPr/>
            <p:nvPr/>
          </p:nvSpPr>
          <p:spPr>
            <a:xfrm>
              <a:off x="2294116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7"/>
            <p:cNvSpPr/>
            <p:nvPr/>
          </p:nvSpPr>
          <p:spPr>
            <a:xfrm>
              <a:off x="2382904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7"/>
            <p:cNvSpPr/>
            <p:nvPr/>
          </p:nvSpPr>
          <p:spPr>
            <a:xfrm>
              <a:off x="2471691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7"/>
            <p:cNvSpPr/>
            <p:nvPr/>
          </p:nvSpPr>
          <p:spPr>
            <a:xfrm>
              <a:off x="2027752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7"/>
            <p:cNvSpPr/>
            <p:nvPr/>
          </p:nvSpPr>
          <p:spPr>
            <a:xfrm>
              <a:off x="2116540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7"/>
            <p:cNvSpPr/>
            <p:nvPr/>
          </p:nvSpPr>
          <p:spPr>
            <a:xfrm>
              <a:off x="2205328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7"/>
            <p:cNvSpPr/>
            <p:nvPr/>
          </p:nvSpPr>
          <p:spPr>
            <a:xfrm>
              <a:off x="2294116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7"/>
            <p:cNvSpPr/>
            <p:nvPr/>
          </p:nvSpPr>
          <p:spPr>
            <a:xfrm>
              <a:off x="2382904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7"/>
            <p:cNvSpPr/>
            <p:nvPr/>
          </p:nvSpPr>
          <p:spPr>
            <a:xfrm>
              <a:off x="2471691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7"/>
            <p:cNvSpPr/>
            <p:nvPr/>
          </p:nvSpPr>
          <p:spPr>
            <a:xfrm>
              <a:off x="2027752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7"/>
            <p:cNvSpPr/>
            <p:nvPr/>
          </p:nvSpPr>
          <p:spPr>
            <a:xfrm>
              <a:off x="2116540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7"/>
            <p:cNvSpPr/>
            <p:nvPr/>
          </p:nvSpPr>
          <p:spPr>
            <a:xfrm>
              <a:off x="2205328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7"/>
            <p:cNvSpPr/>
            <p:nvPr/>
          </p:nvSpPr>
          <p:spPr>
            <a:xfrm>
              <a:off x="2294116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7"/>
            <p:cNvSpPr/>
            <p:nvPr/>
          </p:nvSpPr>
          <p:spPr>
            <a:xfrm>
              <a:off x="2382904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7"/>
            <p:cNvSpPr/>
            <p:nvPr/>
          </p:nvSpPr>
          <p:spPr>
            <a:xfrm>
              <a:off x="2471691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7"/>
            <p:cNvSpPr/>
            <p:nvPr/>
          </p:nvSpPr>
          <p:spPr>
            <a:xfrm>
              <a:off x="2027752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7"/>
            <p:cNvSpPr/>
            <p:nvPr/>
          </p:nvSpPr>
          <p:spPr>
            <a:xfrm>
              <a:off x="2116540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7"/>
            <p:cNvSpPr/>
            <p:nvPr/>
          </p:nvSpPr>
          <p:spPr>
            <a:xfrm>
              <a:off x="2205328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7"/>
            <p:cNvSpPr/>
            <p:nvPr/>
          </p:nvSpPr>
          <p:spPr>
            <a:xfrm>
              <a:off x="2294116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7"/>
            <p:cNvSpPr/>
            <p:nvPr/>
          </p:nvSpPr>
          <p:spPr>
            <a:xfrm>
              <a:off x="2382904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7"/>
            <p:cNvSpPr/>
            <p:nvPr/>
          </p:nvSpPr>
          <p:spPr>
            <a:xfrm>
              <a:off x="2471691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7"/>
            <p:cNvSpPr/>
            <p:nvPr/>
          </p:nvSpPr>
          <p:spPr>
            <a:xfrm>
              <a:off x="2027752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7"/>
            <p:cNvSpPr/>
            <p:nvPr/>
          </p:nvSpPr>
          <p:spPr>
            <a:xfrm>
              <a:off x="2116540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7"/>
            <p:cNvSpPr/>
            <p:nvPr/>
          </p:nvSpPr>
          <p:spPr>
            <a:xfrm>
              <a:off x="2205328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7"/>
            <p:cNvSpPr/>
            <p:nvPr/>
          </p:nvSpPr>
          <p:spPr>
            <a:xfrm>
              <a:off x="2294116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7"/>
            <p:cNvSpPr/>
            <p:nvPr/>
          </p:nvSpPr>
          <p:spPr>
            <a:xfrm>
              <a:off x="2382904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7"/>
            <p:cNvSpPr/>
            <p:nvPr/>
          </p:nvSpPr>
          <p:spPr>
            <a:xfrm>
              <a:off x="2471691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7"/>
            <p:cNvSpPr/>
            <p:nvPr/>
          </p:nvSpPr>
          <p:spPr>
            <a:xfrm>
              <a:off x="2027752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7"/>
            <p:cNvSpPr/>
            <p:nvPr/>
          </p:nvSpPr>
          <p:spPr>
            <a:xfrm>
              <a:off x="2116540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7"/>
            <p:cNvSpPr/>
            <p:nvPr/>
          </p:nvSpPr>
          <p:spPr>
            <a:xfrm>
              <a:off x="2205328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7"/>
            <p:cNvSpPr/>
            <p:nvPr/>
          </p:nvSpPr>
          <p:spPr>
            <a:xfrm>
              <a:off x="2294116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7"/>
            <p:cNvSpPr/>
            <p:nvPr/>
          </p:nvSpPr>
          <p:spPr>
            <a:xfrm>
              <a:off x="2382904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7"/>
            <p:cNvSpPr/>
            <p:nvPr/>
          </p:nvSpPr>
          <p:spPr>
            <a:xfrm>
              <a:off x="2471691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7"/>
            <p:cNvSpPr/>
            <p:nvPr/>
          </p:nvSpPr>
          <p:spPr>
            <a:xfrm>
              <a:off x="2027752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7"/>
            <p:cNvSpPr/>
            <p:nvPr/>
          </p:nvSpPr>
          <p:spPr>
            <a:xfrm>
              <a:off x="2116540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7"/>
            <p:cNvSpPr/>
            <p:nvPr/>
          </p:nvSpPr>
          <p:spPr>
            <a:xfrm>
              <a:off x="2205328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7"/>
            <p:cNvSpPr/>
            <p:nvPr/>
          </p:nvSpPr>
          <p:spPr>
            <a:xfrm>
              <a:off x="2294116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7"/>
            <p:cNvSpPr/>
            <p:nvPr/>
          </p:nvSpPr>
          <p:spPr>
            <a:xfrm>
              <a:off x="2382904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7"/>
            <p:cNvSpPr/>
            <p:nvPr/>
          </p:nvSpPr>
          <p:spPr>
            <a:xfrm>
              <a:off x="2471691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7"/>
            <p:cNvSpPr/>
            <p:nvPr/>
          </p:nvSpPr>
          <p:spPr>
            <a:xfrm>
              <a:off x="2560479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7"/>
            <p:cNvSpPr/>
            <p:nvPr/>
          </p:nvSpPr>
          <p:spPr>
            <a:xfrm>
              <a:off x="2560479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7"/>
            <p:cNvSpPr/>
            <p:nvPr/>
          </p:nvSpPr>
          <p:spPr>
            <a:xfrm>
              <a:off x="2560479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7"/>
            <p:cNvSpPr/>
            <p:nvPr/>
          </p:nvSpPr>
          <p:spPr>
            <a:xfrm>
              <a:off x="2560479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7"/>
            <p:cNvSpPr/>
            <p:nvPr/>
          </p:nvSpPr>
          <p:spPr>
            <a:xfrm>
              <a:off x="2560479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7"/>
            <p:cNvSpPr/>
            <p:nvPr/>
          </p:nvSpPr>
          <p:spPr>
            <a:xfrm>
              <a:off x="2560479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7"/>
            <p:cNvSpPr/>
            <p:nvPr/>
          </p:nvSpPr>
          <p:spPr>
            <a:xfrm>
              <a:off x="2560479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7"/>
            <p:cNvSpPr/>
            <p:nvPr/>
          </p:nvSpPr>
          <p:spPr>
            <a:xfrm>
              <a:off x="2560479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7"/>
            <p:cNvSpPr/>
            <p:nvPr/>
          </p:nvSpPr>
          <p:spPr>
            <a:xfrm>
              <a:off x="2560479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7"/>
            <p:cNvSpPr/>
            <p:nvPr/>
          </p:nvSpPr>
          <p:spPr>
            <a:xfrm>
              <a:off x="2560479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7"/>
            <p:cNvSpPr/>
            <p:nvPr/>
          </p:nvSpPr>
          <p:spPr>
            <a:xfrm>
              <a:off x="2560479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7"/>
            <p:cNvSpPr/>
            <p:nvPr/>
          </p:nvSpPr>
          <p:spPr>
            <a:xfrm>
              <a:off x="2560479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7"/>
            <p:cNvSpPr/>
            <p:nvPr/>
          </p:nvSpPr>
          <p:spPr>
            <a:xfrm>
              <a:off x="2560479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7"/>
            <p:cNvSpPr/>
            <p:nvPr/>
          </p:nvSpPr>
          <p:spPr>
            <a:xfrm>
              <a:off x="2649267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7"/>
            <p:cNvSpPr/>
            <p:nvPr/>
          </p:nvSpPr>
          <p:spPr>
            <a:xfrm>
              <a:off x="2649267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7"/>
            <p:cNvSpPr/>
            <p:nvPr/>
          </p:nvSpPr>
          <p:spPr>
            <a:xfrm>
              <a:off x="2649267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7"/>
            <p:cNvSpPr/>
            <p:nvPr/>
          </p:nvSpPr>
          <p:spPr>
            <a:xfrm>
              <a:off x="2649267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7"/>
            <p:cNvSpPr/>
            <p:nvPr/>
          </p:nvSpPr>
          <p:spPr>
            <a:xfrm>
              <a:off x="2649267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7"/>
            <p:cNvSpPr/>
            <p:nvPr/>
          </p:nvSpPr>
          <p:spPr>
            <a:xfrm>
              <a:off x="2649267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7"/>
            <p:cNvSpPr/>
            <p:nvPr/>
          </p:nvSpPr>
          <p:spPr>
            <a:xfrm>
              <a:off x="2649267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7"/>
            <p:cNvSpPr/>
            <p:nvPr/>
          </p:nvSpPr>
          <p:spPr>
            <a:xfrm>
              <a:off x="2649267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7"/>
            <p:cNvSpPr/>
            <p:nvPr/>
          </p:nvSpPr>
          <p:spPr>
            <a:xfrm>
              <a:off x="2649267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7"/>
            <p:cNvSpPr/>
            <p:nvPr/>
          </p:nvSpPr>
          <p:spPr>
            <a:xfrm>
              <a:off x="2649267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7"/>
            <p:cNvSpPr/>
            <p:nvPr/>
          </p:nvSpPr>
          <p:spPr>
            <a:xfrm>
              <a:off x="2649267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7"/>
            <p:cNvSpPr/>
            <p:nvPr/>
          </p:nvSpPr>
          <p:spPr>
            <a:xfrm>
              <a:off x="2649267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7"/>
            <p:cNvSpPr/>
            <p:nvPr/>
          </p:nvSpPr>
          <p:spPr>
            <a:xfrm>
              <a:off x="2649267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7"/>
            <p:cNvSpPr/>
            <p:nvPr/>
          </p:nvSpPr>
          <p:spPr>
            <a:xfrm>
              <a:off x="2738055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7"/>
            <p:cNvSpPr/>
            <p:nvPr/>
          </p:nvSpPr>
          <p:spPr>
            <a:xfrm>
              <a:off x="2738055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7"/>
            <p:cNvSpPr/>
            <p:nvPr/>
          </p:nvSpPr>
          <p:spPr>
            <a:xfrm>
              <a:off x="2738055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7"/>
            <p:cNvSpPr/>
            <p:nvPr/>
          </p:nvSpPr>
          <p:spPr>
            <a:xfrm>
              <a:off x="2738055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7"/>
            <p:cNvSpPr/>
            <p:nvPr/>
          </p:nvSpPr>
          <p:spPr>
            <a:xfrm>
              <a:off x="2738055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7"/>
            <p:cNvSpPr/>
            <p:nvPr/>
          </p:nvSpPr>
          <p:spPr>
            <a:xfrm>
              <a:off x="2738055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7"/>
            <p:cNvSpPr/>
            <p:nvPr/>
          </p:nvSpPr>
          <p:spPr>
            <a:xfrm>
              <a:off x="2738055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7"/>
            <p:cNvSpPr/>
            <p:nvPr/>
          </p:nvSpPr>
          <p:spPr>
            <a:xfrm>
              <a:off x="2738055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7"/>
            <p:cNvSpPr/>
            <p:nvPr/>
          </p:nvSpPr>
          <p:spPr>
            <a:xfrm>
              <a:off x="2738055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7"/>
            <p:cNvSpPr/>
            <p:nvPr/>
          </p:nvSpPr>
          <p:spPr>
            <a:xfrm>
              <a:off x="2738055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7"/>
            <p:cNvSpPr/>
            <p:nvPr/>
          </p:nvSpPr>
          <p:spPr>
            <a:xfrm>
              <a:off x="2738055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7"/>
            <p:cNvSpPr/>
            <p:nvPr/>
          </p:nvSpPr>
          <p:spPr>
            <a:xfrm>
              <a:off x="2738055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7"/>
            <p:cNvSpPr/>
            <p:nvPr/>
          </p:nvSpPr>
          <p:spPr>
            <a:xfrm>
              <a:off x="2738055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7"/>
            <p:cNvSpPr/>
            <p:nvPr/>
          </p:nvSpPr>
          <p:spPr>
            <a:xfrm>
              <a:off x="2826842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7"/>
            <p:cNvSpPr/>
            <p:nvPr/>
          </p:nvSpPr>
          <p:spPr>
            <a:xfrm>
              <a:off x="2826842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7"/>
            <p:cNvSpPr/>
            <p:nvPr/>
          </p:nvSpPr>
          <p:spPr>
            <a:xfrm>
              <a:off x="2826842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7"/>
            <p:cNvSpPr/>
            <p:nvPr/>
          </p:nvSpPr>
          <p:spPr>
            <a:xfrm>
              <a:off x="2826842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7"/>
            <p:cNvSpPr/>
            <p:nvPr/>
          </p:nvSpPr>
          <p:spPr>
            <a:xfrm>
              <a:off x="2826842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7"/>
            <p:cNvSpPr/>
            <p:nvPr/>
          </p:nvSpPr>
          <p:spPr>
            <a:xfrm>
              <a:off x="2826842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7"/>
            <p:cNvSpPr/>
            <p:nvPr/>
          </p:nvSpPr>
          <p:spPr>
            <a:xfrm>
              <a:off x="2826842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7"/>
            <p:cNvSpPr/>
            <p:nvPr/>
          </p:nvSpPr>
          <p:spPr>
            <a:xfrm>
              <a:off x="2826842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7"/>
            <p:cNvSpPr/>
            <p:nvPr/>
          </p:nvSpPr>
          <p:spPr>
            <a:xfrm>
              <a:off x="2826842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7"/>
            <p:cNvSpPr/>
            <p:nvPr/>
          </p:nvSpPr>
          <p:spPr>
            <a:xfrm>
              <a:off x="2826842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7"/>
            <p:cNvSpPr/>
            <p:nvPr/>
          </p:nvSpPr>
          <p:spPr>
            <a:xfrm>
              <a:off x="2826842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7"/>
            <p:cNvSpPr/>
            <p:nvPr/>
          </p:nvSpPr>
          <p:spPr>
            <a:xfrm>
              <a:off x="2826842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7"/>
            <p:cNvSpPr/>
            <p:nvPr/>
          </p:nvSpPr>
          <p:spPr>
            <a:xfrm>
              <a:off x="2826842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7"/>
            <p:cNvSpPr/>
            <p:nvPr/>
          </p:nvSpPr>
          <p:spPr>
            <a:xfrm>
              <a:off x="2915630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7"/>
            <p:cNvSpPr/>
            <p:nvPr/>
          </p:nvSpPr>
          <p:spPr>
            <a:xfrm>
              <a:off x="2915630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7"/>
            <p:cNvSpPr/>
            <p:nvPr/>
          </p:nvSpPr>
          <p:spPr>
            <a:xfrm>
              <a:off x="2915630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7"/>
            <p:cNvSpPr/>
            <p:nvPr/>
          </p:nvSpPr>
          <p:spPr>
            <a:xfrm>
              <a:off x="2915630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7"/>
            <p:cNvSpPr/>
            <p:nvPr/>
          </p:nvSpPr>
          <p:spPr>
            <a:xfrm>
              <a:off x="2915630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7"/>
            <p:cNvSpPr/>
            <p:nvPr/>
          </p:nvSpPr>
          <p:spPr>
            <a:xfrm>
              <a:off x="2915630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7"/>
            <p:cNvSpPr/>
            <p:nvPr/>
          </p:nvSpPr>
          <p:spPr>
            <a:xfrm>
              <a:off x="2915630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7"/>
            <p:cNvSpPr/>
            <p:nvPr/>
          </p:nvSpPr>
          <p:spPr>
            <a:xfrm>
              <a:off x="2915630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7"/>
            <p:cNvSpPr/>
            <p:nvPr/>
          </p:nvSpPr>
          <p:spPr>
            <a:xfrm>
              <a:off x="2915630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7"/>
            <p:cNvSpPr/>
            <p:nvPr/>
          </p:nvSpPr>
          <p:spPr>
            <a:xfrm>
              <a:off x="2915630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7"/>
            <p:cNvSpPr/>
            <p:nvPr/>
          </p:nvSpPr>
          <p:spPr>
            <a:xfrm>
              <a:off x="2915630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7"/>
            <p:cNvSpPr/>
            <p:nvPr/>
          </p:nvSpPr>
          <p:spPr>
            <a:xfrm>
              <a:off x="2915630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7"/>
            <p:cNvSpPr/>
            <p:nvPr/>
          </p:nvSpPr>
          <p:spPr>
            <a:xfrm>
              <a:off x="2915630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7"/>
            <p:cNvSpPr/>
            <p:nvPr/>
          </p:nvSpPr>
          <p:spPr>
            <a:xfrm>
              <a:off x="3004418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7"/>
            <p:cNvSpPr/>
            <p:nvPr/>
          </p:nvSpPr>
          <p:spPr>
            <a:xfrm>
              <a:off x="3004418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7"/>
            <p:cNvSpPr/>
            <p:nvPr/>
          </p:nvSpPr>
          <p:spPr>
            <a:xfrm>
              <a:off x="3004418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7"/>
            <p:cNvSpPr/>
            <p:nvPr/>
          </p:nvSpPr>
          <p:spPr>
            <a:xfrm>
              <a:off x="3004418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7"/>
            <p:cNvSpPr/>
            <p:nvPr/>
          </p:nvSpPr>
          <p:spPr>
            <a:xfrm>
              <a:off x="3004418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7"/>
            <p:cNvSpPr/>
            <p:nvPr/>
          </p:nvSpPr>
          <p:spPr>
            <a:xfrm>
              <a:off x="3004418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7"/>
            <p:cNvSpPr/>
            <p:nvPr/>
          </p:nvSpPr>
          <p:spPr>
            <a:xfrm>
              <a:off x="3004418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7"/>
            <p:cNvSpPr/>
            <p:nvPr/>
          </p:nvSpPr>
          <p:spPr>
            <a:xfrm>
              <a:off x="3004418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7"/>
            <p:cNvSpPr/>
            <p:nvPr/>
          </p:nvSpPr>
          <p:spPr>
            <a:xfrm>
              <a:off x="3004418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7"/>
            <p:cNvSpPr/>
            <p:nvPr/>
          </p:nvSpPr>
          <p:spPr>
            <a:xfrm>
              <a:off x="3004418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7"/>
            <p:cNvSpPr/>
            <p:nvPr/>
          </p:nvSpPr>
          <p:spPr>
            <a:xfrm>
              <a:off x="3004418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7"/>
            <p:cNvSpPr/>
            <p:nvPr/>
          </p:nvSpPr>
          <p:spPr>
            <a:xfrm>
              <a:off x="3004418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7"/>
            <p:cNvSpPr/>
            <p:nvPr/>
          </p:nvSpPr>
          <p:spPr>
            <a:xfrm>
              <a:off x="3004418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7"/>
            <p:cNvSpPr/>
            <p:nvPr/>
          </p:nvSpPr>
          <p:spPr>
            <a:xfrm>
              <a:off x="3093206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7"/>
            <p:cNvSpPr/>
            <p:nvPr/>
          </p:nvSpPr>
          <p:spPr>
            <a:xfrm>
              <a:off x="3093206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7"/>
            <p:cNvSpPr/>
            <p:nvPr/>
          </p:nvSpPr>
          <p:spPr>
            <a:xfrm>
              <a:off x="3093206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7"/>
            <p:cNvSpPr/>
            <p:nvPr/>
          </p:nvSpPr>
          <p:spPr>
            <a:xfrm>
              <a:off x="3093206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7"/>
            <p:cNvSpPr/>
            <p:nvPr/>
          </p:nvSpPr>
          <p:spPr>
            <a:xfrm>
              <a:off x="3093206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7"/>
            <p:cNvSpPr/>
            <p:nvPr/>
          </p:nvSpPr>
          <p:spPr>
            <a:xfrm>
              <a:off x="3093206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7"/>
            <p:cNvSpPr/>
            <p:nvPr/>
          </p:nvSpPr>
          <p:spPr>
            <a:xfrm>
              <a:off x="3093206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7"/>
            <p:cNvSpPr/>
            <p:nvPr/>
          </p:nvSpPr>
          <p:spPr>
            <a:xfrm>
              <a:off x="3093206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7"/>
            <p:cNvSpPr/>
            <p:nvPr/>
          </p:nvSpPr>
          <p:spPr>
            <a:xfrm>
              <a:off x="3093206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7"/>
            <p:cNvSpPr/>
            <p:nvPr/>
          </p:nvSpPr>
          <p:spPr>
            <a:xfrm>
              <a:off x="3093206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7"/>
            <p:cNvSpPr/>
            <p:nvPr/>
          </p:nvSpPr>
          <p:spPr>
            <a:xfrm>
              <a:off x="3093206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7"/>
            <p:cNvSpPr/>
            <p:nvPr/>
          </p:nvSpPr>
          <p:spPr>
            <a:xfrm>
              <a:off x="3093206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7"/>
            <p:cNvSpPr/>
            <p:nvPr/>
          </p:nvSpPr>
          <p:spPr>
            <a:xfrm>
              <a:off x="3093206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7"/>
            <p:cNvSpPr/>
            <p:nvPr/>
          </p:nvSpPr>
          <p:spPr>
            <a:xfrm>
              <a:off x="3181993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7"/>
            <p:cNvSpPr/>
            <p:nvPr/>
          </p:nvSpPr>
          <p:spPr>
            <a:xfrm>
              <a:off x="3181993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7"/>
            <p:cNvSpPr/>
            <p:nvPr/>
          </p:nvSpPr>
          <p:spPr>
            <a:xfrm>
              <a:off x="3181993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7"/>
            <p:cNvSpPr/>
            <p:nvPr/>
          </p:nvSpPr>
          <p:spPr>
            <a:xfrm>
              <a:off x="3181993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7"/>
            <p:cNvSpPr/>
            <p:nvPr/>
          </p:nvSpPr>
          <p:spPr>
            <a:xfrm>
              <a:off x="3181993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7"/>
            <p:cNvSpPr/>
            <p:nvPr/>
          </p:nvSpPr>
          <p:spPr>
            <a:xfrm>
              <a:off x="3181993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7"/>
            <p:cNvSpPr/>
            <p:nvPr/>
          </p:nvSpPr>
          <p:spPr>
            <a:xfrm>
              <a:off x="3181993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7"/>
            <p:cNvSpPr/>
            <p:nvPr/>
          </p:nvSpPr>
          <p:spPr>
            <a:xfrm>
              <a:off x="3181993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7"/>
            <p:cNvSpPr/>
            <p:nvPr/>
          </p:nvSpPr>
          <p:spPr>
            <a:xfrm>
              <a:off x="3181993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7"/>
            <p:cNvSpPr/>
            <p:nvPr/>
          </p:nvSpPr>
          <p:spPr>
            <a:xfrm>
              <a:off x="3181993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7"/>
            <p:cNvSpPr/>
            <p:nvPr/>
          </p:nvSpPr>
          <p:spPr>
            <a:xfrm>
              <a:off x="3181993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7"/>
            <p:cNvSpPr/>
            <p:nvPr/>
          </p:nvSpPr>
          <p:spPr>
            <a:xfrm>
              <a:off x="3181993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7"/>
            <p:cNvSpPr/>
            <p:nvPr/>
          </p:nvSpPr>
          <p:spPr>
            <a:xfrm>
              <a:off x="3181993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7"/>
            <p:cNvSpPr/>
            <p:nvPr/>
          </p:nvSpPr>
          <p:spPr>
            <a:xfrm>
              <a:off x="3270781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7"/>
            <p:cNvSpPr/>
            <p:nvPr/>
          </p:nvSpPr>
          <p:spPr>
            <a:xfrm>
              <a:off x="3270781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7"/>
            <p:cNvSpPr/>
            <p:nvPr/>
          </p:nvSpPr>
          <p:spPr>
            <a:xfrm>
              <a:off x="3270781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7"/>
            <p:cNvSpPr/>
            <p:nvPr/>
          </p:nvSpPr>
          <p:spPr>
            <a:xfrm>
              <a:off x="3270781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7"/>
            <p:cNvSpPr/>
            <p:nvPr/>
          </p:nvSpPr>
          <p:spPr>
            <a:xfrm>
              <a:off x="3270781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7"/>
            <p:cNvSpPr/>
            <p:nvPr/>
          </p:nvSpPr>
          <p:spPr>
            <a:xfrm>
              <a:off x="3270781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7"/>
            <p:cNvSpPr/>
            <p:nvPr/>
          </p:nvSpPr>
          <p:spPr>
            <a:xfrm>
              <a:off x="3270781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7"/>
            <p:cNvSpPr/>
            <p:nvPr/>
          </p:nvSpPr>
          <p:spPr>
            <a:xfrm>
              <a:off x="3270781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7"/>
            <p:cNvSpPr/>
            <p:nvPr/>
          </p:nvSpPr>
          <p:spPr>
            <a:xfrm>
              <a:off x="3270781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7"/>
            <p:cNvSpPr/>
            <p:nvPr/>
          </p:nvSpPr>
          <p:spPr>
            <a:xfrm>
              <a:off x="3270781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7"/>
            <p:cNvSpPr/>
            <p:nvPr/>
          </p:nvSpPr>
          <p:spPr>
            <a:xfrm>
              <a:off x="3270781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7"/>
            <p:cNvSpPr/>
            <p:nvPr/>
          </p:nvSpPr>
          <p:spPr>
            <a:xfrm>
              <a:off x="3270781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7"/>
            <p:cNvSpPr/>
            <p:nvPr/>
          </p:nvSpPr>
          <p:spPr>
            <a:xfrm>
              <a:off x="3270781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7"/>
            <p:cNvSpPr/>
            <p:nvPr/>
          </p:nvSpPr>
          <p:spPr>
            <a:xfrm>
              <a:off x="3359569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7"/>
            <p:cNvSpPr/>
            <p:nvPr/>
          </p:nvSpPr>
          <p:spPr>
            <a:xfrm>
              <a:off x="3359569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7"/>
            <p:cNvSpPr/>
            <p:nvPr/>
          </p:nvSpPr>
          <p:spPr>
            <a:xfrm>
              <a:off x="3359569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7"/>
            <p:cNvSpPr/>
            <p:nvPr/>
          </p:nvSpPr>
          <p:spPr>
            <a:xfrm>
              <a:off x="3359569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7"/>
            <p:cNvSpPr/>
            <p:nvPr/>
          </p:nvSpPr>
          <p:spPr>
            <a:xfrm>
              <a:off x="3359569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7"/>
            <p:cNvSpPr/>
            <p:nvPr/>
          </p:nvSpPr>
          <p:spPr>
            <a:xfrm>
              <a:off x="3359569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7"/>
            <p:cNvSpPr/>
            <p:nvPr/>
          </p:nvSpPr>
          <p:spPr>
            <a:xfrm>
              <a:off x="3359569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7"/>
            <p:cNvSpPr/>
            <p:nvPr/>
          </p:nvSpPr>
          <p:spPr>
            <a:xfrm>
              <a:off x="3359569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7"/>
            <p:cNvSpPr/>
            <p:nvPr/>
          </p:nvSpPr>
          <p:spPr>
            <a:xfrm>
              <a:off x="3359569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7"/>
            <p:cNvSpPr/>
            <p:nvPr/>
          </p:nvSpPr>
          <p:spPr>
            <a:xfrm>
              <a:off x="3359569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7"/>
            <p:cNvSpPr/>
            <p:nvPr/>
          </p:nvSpPr>
          <p:spPr>
            <a:xfrm>
              <a:off x="3359569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7"/>
            <p:cNvSpPr/>
            <p:nvPr/>
          </p:nvSpPr>
          <p:spPr>
            <a:xfrm>
              <a:off x="3359569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7"/>
            <p:cNvSpPr/>
            <p:nvPr/>
          </p:nvSpPr>
          <p:spPr>
            <a:xfrm>
              <a:off x="3359569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7"/>
            <p:cNvSpPr/>
            <p:nvPr/>
          </p:nvSpPr>
          <p:spPr>
            <a:xfrm>
              <a:off x="3448357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7"/>
            <p:cNvSpPr/>
            <p:nvPr/>
          </p:nvSpPr>
          <p:spPr>
            <a:xfrm>
              <a:off x="3448357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7"/>
            <p:cNvSpPr/>
            <p:nvPr/>
          </p:nvSpPr>
          <p:spPr>
            <a:xfrm>
              <a:off x="3448357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7"/>
            <p:cNvSpPr/>
            <p:nvPr/>
          </p:nvSpPr>
          <p:spPr>
            <a:xfrm>
              <a:off x="3448357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7"/>
            <p:cNvSpPr/>
            <p:nvPr/>
          </p:nvSpPr>
          <p:spPr>
            <a:xfrm>
              <a:off x="3448357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7"/>
            <p:cNvSpPr/>
            <p:nvPr/>
          </p:nvSpPr>
          <p:spPr>
            <a:xfrm>
              <a:off x="3448357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7"/>
            <p:cNvSpPr/>
            <p:nvPr/>
          </p:nvSpPr>
          <p:spPr>
            <a:xfrm>
              <a:off x="3448357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7"/>
            <p:cNvSpPr/>
            <p:nvPr/>
          </p:nvSpPr>
          <p:spPr>
            <a:xfrm>
              <a:off x="3448357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7"/>
            <p:cNvSpPr/>
            <p:nvPr/>
          </p:nvSpPr>
          <p:spPr>
            <a:xfrm>
              <a:off x="3448357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7"/>
            <p:cNvSpPr/>
            <p:nvPr/>
          </p:nvSpPr>
          <p:spPr>
            <a:xfrm>
              <a:off x="3448357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7"/>
            <p:cNvSpPr/>
            <p:nvPr/>
          </p:nvSpPr>
          <p:spPr>
            <a:xfrm>
              <a:off x="3448357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7"/>
            <p:cNvSpPr/>
            <p:nvPr/>
          </p:nvSpPr>
          <p:spPr>
            <a:xfrm>
              <a:off x="3448357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7"/>
            <p:cNvSpPr/>
            <p:nvPr/>
          </p:nvSpPr>
          <p:spPr>
            <a:xfrm>
              <a:off x="3448357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7"/>
            <p:cNvSpPr/>
            <p:nvPr/>
          </p:nvSpPr>
          <p:spPr>
            <a:xfrm>
              <a:off x="3537144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7"/>
            <p:cNvSpPr/>
            <p:nvPr/>
          </p:nvSpPr>
          <p:spPr>
            <a:xfrm>
              <a:off x="3537144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7"/>
            <p:cNvSpPr/>
            <p:nvPr/>
          </p:nvSpPr>
          <p:spPr>
            <a:xfrm>
              <a:off x="3537144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7"/>
            <p:cNvSpPr/>
            <p:nvPr/>
          </p:nvSpPr>
          <p:spPr>
            <a:xfrm>
              <a:off x="3537144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7"/>
            <p:cNvSpPr/>
            <p:nvPr/>
          </p:nvSpPr>
          <p:spPr>
            <a:xfrm>
              <a:off x="3537144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7"/>
            <p:cNvSpPr/>
            <p:nvPr/>
          </p:nvSpPr>
          <p:spPr>
            <a:xfrm>
              <a:off x="3537144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7"/>
            <p:cNvSpPr/>
            <p:nvPr/>
          </p:nvSpPr>
          <p:spPr>
            <a:xfrm>
              <a:off x="3537144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7"/>
            <p:cNvSpPr/>
            <p:nvPr/>
          </p:nvSpPr>
          <p:spPr>
            <a:xfrm>
              <a:off x="3537144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7"/>
            <p:cNvSpPr/>
            <p:nvPr/>
          </p:nvSpPr>
          <p:spPr>
            <a:xfrm>
              <a:off x="3537144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7"/>
            <p:cNvSpPr/>
            <p:nvPr/>
          </p:nvSpPr>
          <p:spPr>
            <a:xfrm>
              <a:off x="3537144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7"/>
            <p:cNvSpPr/>
            <p:nvPr/>
          </p:nvSpPr>
          <p:spPr>
            <a:xfrm>
              <a:off x="3537144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7"/>
            <p:cNvSpPr/>
            <p:nvPr/>
          </p:nvSpPr>
          <p:spPr>
            <a:xfrm>
              <a:off x="3537144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7"/>
            <p:cNvSpPr/>
            <p:nvPr/>
          </p:nvSpPr>
          <p:spPr>
            <a:xfrm>
              <a:off x="3537144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7"/>
            <p:cNvSpPr/>
            <p:nvPr/>
          </p:nvSpPr>
          <p:spPr>
            <a:xfrm>
              <a:off x="3625932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7"/>
            <p:cNvSpPr/>
            <p:nvPr/>
          </p:nvSpPr>
          <p:spPr>
            <a:xfrm>
              <a:off x="3625932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7"/>
            <p:cNvSpPr/>
            <p:nvPr/>
          </p:nvSpPr>
          <p:spPr>
            <a:xfrm>
              <a:off x="3625932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7"/>
            <p:cNvSpPr/>
            <p:nvPr/>
          </p:nvSpPr>
          <p:spPr>
            <a:xfrm>
              <a:off x="3625932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7"/>
            <p:cNvSpPr/>
            <p:nvPr/>
          </p:nvSpPr>
          <p:spPr>
            <a:xfrm>
              <a:off x="3625932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7"/>
            <p:cNvSpPr/>
            <p:nvPr/>
          </p:nvSpPr>
          <p:spPr>
            <a:xfrm>
              <a:off x="3625932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7"/>
            <p:cNvSpPr/>
            <p:nvPr/>
          </p:nvSpPr>
          <p:spPr>
            <a:xfrm>
              <a:off x="3625932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7"/>
            <p:cNvSpPr/>
            <p:nvPr/>
          </p:nvSpPr>
          <p:spPr>
            <a:xfrm>
              <a:off x="3625932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7"/>
            <p:cNvSpPr/>
            <p:nvPr/>
          </p:nvSpPr>
          <p:spPr>
            <a:xfrm>
              <a:off x="3625932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7"/>
            <p:cNvSpPr/>
            <p:nvPr/>
          </p:nvSpPr>
          <p:spPr>
            <a:xfrm>
              <a:off x="3625932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7"/>
            <p:cNvSpPr/>
            <p:nvPr/>
          </p:nvSpPr>
          <p:spPr>
            <a:xfrm>
              <a:off x="3625932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7"/>
            <p:cNvSpPr/>
            <p:nvPr/>
          </p:nvSpPr>
          <p:spPr>
            <a:xfrm>
              <a:off x="3625932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7"/>
            <p:cNvSpPr/>
            <p:nvPr/>
          </p:nvSpPr>
          <p:spPr>
            <a:xfrm>
              <a:off x="3625932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7"/>
            <p:cNvSpPr/>
            <p:nvPr/>
          </p:nvSpPr>
          <p:spPr>
            <a:xfrm>
              <a:off x="3714720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7"/>
            <p:cNvSpPr/>
            <p:nvPr/>
          </p:nvSpPr>
          <p:spPr>
            <a:xfrm>
              <a:off x="3714720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7"/>
            <p:cNvSpPr/>
            <p:nvPr/>
          </p:nvSpPr>
          <p:spPr>
            <a:xfrm>
              <a:off x="3714720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7"/>
            <p:cNvSpPr/>
            <p:nvPr/>
          </p:nvSpPr>
          <p:spPr>
            <a:xfrm>
              <a:off x="3714720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7"/>
            <p:cNvSpPr/>
            <p:nvPr/>
          </p:nvSpPr>
          <p:spPr>
            <a:xfrm>
              <a:off x="3714720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7"/>
            <p:cNvSpPr/>
            <p:nvPr/>
          </p:nvSpPr>
          <p:spPr>
            <a:xfrm>
              <a:off x="3714720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7"/>
            <p:cNvSpPr/>
            <p:nvPr/>
          </p:nvSpPr>
          <p:spPr>
            <a:xfrm>
              <a:off x="3714720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7"/>
            <p:cNvSpPr/>
            <p:nvPr/>
          </p:nvSpPr>
          <p:spPr>
            <a:xfrm>
              <a:off x="3714720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7"/>
            <p:cNvSpPr/>
            <p:nvPr/>
          </p:nvSpPr>
          <p:spPr>
            <a:xfrm>
              <a:off x="3714720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7"/>
            <p:cNvSpPr/>
            <p:nvPr/>
          </p:nvSpPr>
          <p:spPr>
            <a:xfrm>
              <a:off x="3714720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7"/>
            <p:cNvSpPr/>
            <p:nvPr/>
          </p:nvSpPr>
          <p:spPr>
            <a:xfrm>
              <a:off x="3714720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7"/>
            <p:cNvSpPr/>
            <p:nvPr/>
          </p:nvSpPr>
          <p:spPr>
            <a:xfrm>
              <a:off x="3714720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7"/>
            <p:cNvSpPr/>
            <p:nvPr/>
          </p:nvSpPr>
          <p:spPr>
            <a:xfrm>
              <a:off x="3714720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7"/>
            <p:cNvSpPr/>
            <p:nvPr/>
          </p:nvSpPr>
          <p:spPr>
            <a:xfrm>
              <a:off x="3803508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7"/>
            <p:cNvSpPr/>
            <p:nvPr/>
          </p:nvSpPr>
          <p:spPr>
            <a:xfrm>
              <a:off x="3803508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7"/>
            <p:cNvSpPr/>
            <p:nvPr/>
          </p:nvSpPr>
          <p:spPr>
            <a:xfrm>
              <a:off x="3803508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7"/>
            <p:cNvSpPr/>
            <p:nvPr/>
          </p:nvSpPr>
          <p:spPr>
            <a:xfrm>
              <a:off x="3803508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7"/>
            <p:cNvSpPr/>
            <p:nvPr/>
          </p:nvSpPr>
          <p:spPr>
            <a:xfrm>
              <a:off x="3803508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7"/>
            <p:cNvSpPr/>
            <p:nvPr/>
          </p:nvSpPr>
          <p:spPr>
            <a:xfrm>
              <a:off x="3803508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7"/>
            <p:cNvSpPr/>
            <p:nvPr/>
          </p:nvSpPr>
          <p:spPr>
            <a:xfrm>
              <a:off x="3803508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7"/>
            <p:cNvSpPr/>
            <p:nvPr/>
          </p:nvSpPr>
          <p:spPr>
            <a:xfrm>
              <a:off x="3803508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7"/>
            <p:cNvSpPr/>
            <p:nvPr/>
          </p:nvSpPr>
          <p:spPr>
            <a:xfrm>
              <a:off x="3803508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7"/>
            <p:cNvSpPr/>
            <p:nvPr/>
          </p:nvSpPr>
          <p:spPr>
            <a:xfrm>
              <a:off x="3803508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7"/>
            <p:cNvSpPr/>
            <p:nvPr/>
          </p:nvSpPr>
          <p:spPr>
            <a:xfrm>
              <a:off x="3803508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7"/>
            <p:cNvSpPr/>
            <p:nvPr/>
          </p:nvSpPr>
          <p:spPr>
            <a:xfrm>
              <a:off x="3803508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7"/>
            <p:cNvSpPr/>
            <p:nvPr/>
          </p:nvSpPr>
          <p:spPr>
            <a:xfrm>
              <a:off x="3803508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7"/>
            <p:cNvSpPr/>
            <p:nvPr/>
          </p:nvSpPr>
          <p:spPr>
            <a:xfrm>
              <a:off x="2027752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7"/>
            <p:cNvSpPr/>
            <p:nvPr/>
          </p:nvSpPr>
          <p:spPr>
            <a:xfrm>
              <a:off x="2116540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7"/>
            <p:cNvSpPr/>
            <p:nvPr/>
          </p:nvSpPr>
          <p:spPr>
            <a:xfrm>
              <a:off x="2205328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7"/>
            <p:cNvSpPr/>
            <p:nvPr/>
          </p:nvSpPr>
          <p:spPr>
            <a:xfrm>
              <a:off x="2294116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7"/>
            <p:cNvSpPr/>
            <p:nvPr/>
          </p:nvSpPr>
          <p:spPr>
            <a:xfrm>
              <a:off x="2382904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7"/>
            <p:cNvSpPr/>
            <p:nvPr/>
          </p:nvSpPr>
          <p:spPr>
            <a:xfrm>
              <a:off x="2471691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7"/>
            <p:cNvSpPr/>
            <p:nvPr/>
          </p:nvSpPr>
          <p:spPr>
            <a:xfrm>
              <a:off x="2560479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7"/>
            <p:cNvSpPr/>
            <p:nvPr/>
          </p:nvSpPr>
          <p:spPr>
            <a:xfrm>
              <a:off x="2649267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7"/>
            <p:cNvSpPr/>
            <p:nvPr/>
          </p:nvSpPr>
          <p:spPr>
            <a:xfrm>
              <a:off x="2738055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7"/>
            <p:cNvSpPr/>
            <p:nvPr/>
          </p:nvSpPr>
          <p:spPr>
            <a:xfrm>
              <a:off x="2826842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7"/>
            <p:cNvSpPr/>
            <p:nvPr/>
          </p:nvSpPr>
          <p:spPr>
            <a:xfrm>
              <a:off x="2915630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7"/>
            <p:cNvSpPr/>
            <p:nvPr/>
          </p:nvSpPr>
          <p:spPr>
            <a:xfrm>
              <a:off x="3004418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7"/>
            <p:cNvSpPr/>
            <p:nvPr/>
          </p:nvSpPr>
          <p:spPr>
            <a:xfrm>
              <a:off x="3093206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7"/>
            <p:cNvSpPr/>
            <p:nvPr/>
          </p:nvSpPr>
          <p:spPr>
            <a:xfrm>
              <a:off x="3181993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7"/>
            <p:cNvSpPr/>
            <p:nvPr/>
          </p:nvSpPr>
          <p:spPr>
            <a:xfrm>
              <a:off x="3270781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7"/>
            <p:cNvSpPr/>
            <p:nvPr/>
          </p:nvSpPr>
          <p:spPr>
            <a:xfrm>
              <a:off x="3359569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7"/>
            <p:cNvSpPr/>
            <p:nvPr/>
          </p:nvSpPr>
          <p:spPr>
            <a:xfrm>
              <a:off x="3448357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7"/>
            <p:cNvSpPr/>
            <p:nvPr/>
          </p:nvSpPr>
          <p:spPr>
            <a:xfrm>
              <a:off x="3537144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7"/>
            <p:cNvSpPr/>
            <p:nvPr/>
          </p:nvSpPr>
          <p:spPr>
            <a:xfrm>
              <a:off x="3625932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7"/>
            <p:cNvSpPr/>
            <p:nvPr/>
          </p:nvSpPr>
          <p:spPr>
            <a:xfrm>
              <a:off x="3714720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7"/>
            <p:cNvSpPr/>
            <p:nvPr/>
          </p:nvSpPr>
          <p:spPr>
            <a:xfrm>
              <a:off x="3803508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7"/>
            <p:cNvSpPr/>
            <p:nvPr/>
          </p:nvSpPr>
          <p:spPr>
            <a:xfrm>
              <a:off x="2027752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7"/>
            <p:cNvSpPr/>
            <p:nvPr/>
          </p:nvSpPr>
          <p:spPr>
            <a:xfrm>
              <a:off x="2116540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7"/>
            <p:cNvSpPr/>
            <p:nvPr/>
          </p:nvSpPr>
          <p:spPr>
            <a:xfrm>
              <a:off x="2205328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7"/>
            <p:cNvSpPr/>
            <p:nvPr/>
          </p:nvSpPr>
          <p:spPr>
            <a:xfrm>
              <a:off x="2294116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7"/>
            <p:cNvSpPr/>
            <p:nvPr/>
          </p:nvSpPr>
          <p:spPr>
            <a:xfrm>
              <a:off x="2382904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7"/>
            <p:cNvSpPr/>
            <p:nvPr/>
          </p:nvSpPr>
          <p:spPr>
            <a:xfrm>
              <a:off x="2471691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7"/>
            <p:cNvSpPr/>
            <p:nvPr/>
          </p:nvSpPr>
          <p:spPr>
            <a:xfrm>
              <a:off x="2560479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7"/>
            <p:cNvSpPr/>
            <p:nvPr/>
          </p:nvSpPr>
          <p:spPr>
            <a:xfrm>
              <a:off x="2649267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7"/>
            <p:cNvSpPr/>
            <p:nvPr/>
          </p:nvSpPr>
          <p:spPr>
            <a:xfrm>
              <a:off x="2738055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7"/>
            <p:cNvSpPr/>
            <p:nvPr/>
          </p:nvSpPr>
          <p:spPr>
            <a:xfrm>
              <a:off x="2826842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7"/>
            <p:cNvSpPr/>
            <p:nvPr/>
          </p:nvSpPr>
          <p:spPr>
            <a:xfrm>
              <a:off x="2915630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7"/>
            <p:cNvSpPr/>
            <p:nvPr/>
          </p:nvSpPr>
          <p:spPr>
            <a:xfrm>
              <a:off x="3004418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7"/>
            <p:cNvSpPr/>
            <p:nvPr/>
          </p:nvSpPr>
          <p:spPr>
            <a:xfrm>
              <a:off x="3093206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7"/>
            <p:cNvSpPr/>
            <p:nvPr/>
          </p:nvSpPr>
          <p:spPr>
            <a:xfrm>
              <a:off x="3181993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7"/>
            <p:cNvSpPr/>
            <p:nvPr/>
          </p:nvSpPr>
          <p:spPr>
            <a:xfrm>
              <a:off x="3270781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7"/>
            <p:cNvSpPr/>
            <p:nvPr/>
          </p:nvSpPr>
          <p:spPr>
            <a:xfrm>
              <a:off x="3359569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7"/>
            <p:cNvSpPr/>
            <p:nvPr/>
          </p:nvSpPr>
          <p:spPr>
            <a:xfrm>
              <a:off x="3448357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7"/>
            <p:cNvSpPr/>
            <p:nvPr/>
          </p:nvSpPr>
          <p:spPr>
            <a:xfrm>
              <a:off x="3537144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7"/>
            <p:cNvSpPr/>
            <p:nvPr/>
          </p:nvSpPr>
          <p:spPr>
            <a:xfrm>
              <a:off x="3625932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7"/>
            <p:cNvSpPr/>
            <p:nvPr/>
          </p:nvSpPr>
          <p:spPr>
            <a:xfrm>
              <a:off x="3714720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7"/>
            <p:cNvSpPr/>
            <p:nvPr/>
          </p:nvSpPr>
          <p:spPr>
            <a:xfrm>
              <a:off x="3803508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7"/>
            <p:cNvSpPr/>
            <p:nvPr/>
          </p:nvSpPr>
          <p:spPr>
            <a:xfrm>
              <a:off x="3895796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7"/>
            <p:cNvSpPr/>
            <p:nvPr/>
          </p:nvSpPr>
          <p:spPr>
            <a:xfrm>
              <a:off x="3895796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7"/>
            <p:cNvSpPr/>
            <p:nvPr/>
          </p:nvSpPr>
          <p:spPr>
            <a:xfrm>
              <a:off x="3895796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7"/>
            <p:cNvSpPr/>
            <p:nvPr/>
          </p:nvSpPr>
          <p:spPr>
            <a:xfrm>
              <a:off x="3895796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7"/>
            <p:cNvSpPr/>
            <p:nvPr/>
          </p:nvSpPr>
          <p:spPr>
            <a:xfrm>
              <a:off x="3895796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7"/>
            <p:cNvSpPr/>
            <p:nvPr/>
          </p:nvSpPr>
          <p:spPr>
            <a:xfrm>
              <a:off x="3895796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7"/>
            <p:cNvSpPr/>
            <p:nvPr/>
          </p:nvSpPr>
          <p:spPr>
            <a:xfrm>
              <a:off x="3895796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7"/>
            <p:cNvSpPr/>
            <p:nvPr/>
          </p:nvSpPr>
          <p:spPr>
            <a:xfrm>
              <a:off x="3895796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7"/>
            <p:cNvSpPr/>
            <p:nvPr/>
          </p:nvSpPr>
          <p:spPr>
            <a:xfrm>
              <a:off x="3895796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7"/>
            <p:cNvSpPr/>
            <p:nvPr/>
          </p:nvSpPr>
          <p:spPr>
            <a:xfrm>
              <a:off x="3895796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7"/>
            <p:cNvSpPr/>
            <p:nvPr/>
          </p:nvSpPr>
          <p:spPr>
            <a:xfrm>
              <a:off x="3895796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7"/>
            <p:cNvSpPr/>
            <p:nvPr/>
          </p:nvSpPr>
          <p:spPr>
            <a:xfrm>
              <a:off x="3895796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7"/>
            <p:cNvSpPr/>
            <p:nvPr/>
          </p:nvSpPr>
          <p:spPr>
            <a:xfrm>
              <a:off x="3895796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7"/>
            <p:cNvSpPr/>
            <p:nvPr/>
          </p:nvSpPr>
          <p:spPr>
            <a:xfrm>
              <a:off x="3895796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7"/>
            <p:cNvSpPr/>
            <p:nvPr/>
          </p:nvSpPr>
          <p:spPr>
            <a:xfrm>
              <a:off x="3895796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7"/>
            <p:cNvSpPr/>
            <p:nvPr/>
          </p:nvSpPr>
          <p:spPr>
            <a:xfrm>
              <a:off x="1938965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7"/>
            <p:cNvSpPr/>
            <p:nvPr/>
          </p:nvSpPr>
          <p:spPr>
            <a:xfrm>
              <a:off x="1938965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7"/>
            <p:cNvSpPr/>
            <p:nvPr/>
          </p:nvSpPr>
          <p:spPr>
            <a:xfrm>
              <a:off x="1938965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7"/>
            <p:cNvSpPr/>
            <p:nvPr/>
          </p:nvSpPr>
          <p:spPr>
            <a:xfrm>
              <a:off x="1938965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7"/>
            <p:cNvSpPr/>
            <p:nvPr/>
          </p:nvSpPr>
          <p:spPr>
            <a:xfrm>
              <a:off x="1938965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7"/>
            <p:cNvSpPr/>
            <p:nvPr/>
          </p:nvSpPr>
          <p:spPr>
            <a:xfrm>
              <a:off x="1938965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7"/>
            <p:cNvSpPr/>
            <p:nvPr/>
          </p:nvSpPr>
          <p:spPr>
            <a:xfrm>
              <a:off x="1938965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7"/>
            <p:cNvSpPr/>
            <p:nvPr/>
          </p:nvSpPr>
          <p:spPr>
            <a:xfrm>
              <a:off x="1938965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7"/>
            <p:cNvSpPr/>
            <p:nvPr/>
          </p:nvSpPr>
          <p:spPr>
            <a:xfrm>
              <a:off x="1938965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7"/>
            <p:cNvSpPr/>
            <p:nvPr/>
          </p:nvSpPr>
          <p:spPr>
            <a:xfrm>
              <a:off x="1938965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7"/>
            <p:cNvSpPr/>
            <p:nvPr/>
          </p:nvSpPr>
          <p:spPr>
            <a:xfrm>
              <a:off x="1938965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7"/>
            <p:cNvSpPr/>
            <p:nvPr/>
          </p:nvSpPr>
          <p:spPr>
            <a:xfrm>
              <a:off x="1938965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7"/>
            <p:cNvSpPr/>
            <p:nvPr/>
          </p:nvSpPr>
          <p:spPr>
            <a:xfrm>
              <a:off x="1938965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7"/>
            <p:cNvSpPr/>
            <p:nvPr/>
          </p:nvSpPr>
          <p:spPr>
            <a:xfrm>
              <a:off x="1938965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7"/>
            <p:cNvSpPr/>
            <p:nvPr/>
          </p:nvSpPr>
          <p:spPr>
            <a:xfrm>
              <a:off x="1938965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7"/>
            <p:cNvSpPr/>
            <p:nvPr/>
          </p:nvSpPr>
          <p:spPr>
            <a:xfrm>
              <a:off x="1850177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7"/>
            <p:cNvSpPr/>
            <p:nvPr/>
          </p:nvSpPr>
          <p:spPr>
            <a:xfrm>
              <a:off x="1850177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7"/>
            <p:cNvSpPr/>
            <p:nvPr/>
          </p:nvSpPr>
          <p:spPr>
            <a:xfrm>
              <a:off x="1850177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7"/>
            <p:cNvSpPr/>
            <p:nvPr/>
          </p:nvSpPr>
          <p:spPr>
            <a:xfrm>
              <a:off x="1850177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7"/>
            <p:cNvSpPr/>
            <p:nvPr/>
          </p:nvSpPr>
          <p:spPr>
            <a:xfrm>
              <a:off x="1850177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7"/>
            <p:cNvSpPr/>
            <p:nvPr/>
          </p:nvSpPr>
          <p:spPr>
            <a:xfrm>
              <a:off x="1850177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7"/>
            <p:cNvSpPr/>
            <p:nvPr/>
          </p:nvSpPr>
          <p:spPr>
            <a:xfrm>
              <a:off x="1850177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7"/>
            <p:cNvSpPr/>
            <p:nvPr/>
          </p:nvSpPr>
          <p:spPr>
            <a:xfrm>
              <a:off x="1850177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7"/>
            <p:cNvSpPr/>
            <p:nvPr/>
          </p:nvSpPr>
          <p:spPr>
            <a:xfrm>
              <a:off x="1850177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7"/>
            <p:cNvSpPr/>
            <p:nvPr/>
          </p:nvSpPr>
          <p:spPr>
            <a:xfrm>
              <a:off x="1850177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7"/>
            <p:cNvSpPr/>
            <p:nvPr/>
          </p:nvSpPr>
          <p:spPr>
            <a:xfrm>
              <a:off x="1850177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7"/>
            <p:cNvSpPr/>
            <p:nvPr/>
          </p:nvSpPr>
          <p:spPr>
            <a:xfrm>
              <a:off x="1850177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7"/>
            <p:cNvSpPr/>
            <p:nvPr/>
          </p:nvSpPr>
          <p:spPr>
            <a:xfrm>
              <a:off x="1850177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7"/>
            <p:cNvSpPr/>
            <p:nvPr/>
          </p:nvSpPr>
          <p:spPr>
            <a:xfrm>
              <a:off x="1850177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7"/>
            <p:cNvSpPr/>
            <p:nvPr/>
          </p:nvSpPr>
          <p:spPr>
            <a:xfrm>
              <a:off x="1850177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7"/>
            <p:cNvSpPr/>
            <p:nvPr/>
          </p:nvSpPr>
          <p:spPr>
            <a:xfrm>
              <a:off x="1761389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7"/>
            <p:cNvSpPr/>
            <p:nvPr/>
          </p:nvSpPr>
          <p:spPr>
            <a:xfrm>
              <a:off x="1761389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7"/>
            <p:cNvSpPr/>
            <p:nvPr/>
          </p:nvSpPr>
          <p:spPr>
            <a:xfrm>
              <a:off x="1761389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7"/>
            <p:cNvSpPr/>
            <p:nvPr/>
          </p:nvSpPr>
          <p:spPr>
            <a:xfrm>
              <a:off x="1761389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7"/>
            <p:cNvSpPr/>
            <p:nvPr/>
          </p:nvSpPr>
          <p:spPr>
            <a:xfrm>
              <a:off x="1761389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7"/>
            <p:cNvSpPr/>
            <p:nvPr/>
          </p:nvSpPr>
          <p:spPr>
            <a:xfrm>
              <a:off x="1761389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7"/>
            <p:cNvSpPr/>
            <p:nvPr/>
          </p:nvSpPr>
          <p:spPr>
            <a:xfrm>
              <a:off x="1761389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7"/>
            <p:cNvSpPr/>
            <p:nvPr/>
          </p:nvSpPr>
          <p:spPr>
            <a:xfrm>
              <a:off x="1761389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7"/>
            <p:cNvSpPr/>
            <p:nvPr/>
          </p:nvSpPr>
          <p:spPr>
            <a:xfrm>
              <a:off x="1761389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7"/>
            <p:cNvSpPr/>
            <p:nvPr/>
          </p:nvSpPr>
          <p:spPr>
            <a:xfrm>
              <a:off x="1761389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7"/>
            <p:cNvSpPr/>
            <p:nvPr/>
          </p:nvSpPr>
          <p:spPr>
            <a:xfrm>
              <a:off x="1761389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7"/>
            <p:cNvSpPr/>
            <p:nvPr/>
          </p:nvSpPr>
          <p:spPr>
            <a:xfrm>
              <a:off x="1761389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7"/>
            <p:cNvSpPr/>
            <p:nvPr/>
          </p:nvSpPr>
          <p:spPr>
            <a:xfrm>
              <a:off x="1761389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7"/>
            <p:cNvSpPr/>
            <p:nvPr/>
          </p:nvSpPr>
          <p:spPr>
            <a:xfrm>
              <a:off x="1761389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7"/>
            <p:cNvSpPr/>
            <p:nvPr/>
          </p:nvSpPr>
          <p:spPr>
            <a:xfrm>
              <a:off x="1761389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7"/>
            <p:cNvSpPr/>
            <p:nvPr/>
          </p:nvSpPr>
          <p:spPr>
            <a:xfrm>
              <a:off x="873527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7"/>
            <p:cNvSpPr/>
            <p:nvPr/>
          </p:nvSpPr>
          <p:spPr>
            <a:xfrm>
              <a:off x="962315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7"/>
            <p:cNvSpPr/>
            <p:nvPr/>
          </p:nvSpPr>
          <p:spPr>
            <a:xfrm>
              <a:off x="1051103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7"/>
            <p:cNvSpPr/>
            <p:nvPr/>
          </p:nvSpPr>
          <p:spPr>
            <a:xfrm>
              <a:off x="1139891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7"/>
            <p:cNvSpPr/>
            <p:nvPr/>
          </p:nvSpPr>
          <p:spPr>
            <a:xfrm>
              <a:off x="1228679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7"/>
            <p:cNvSpPr/>
            <p:nvPr/>
          </p:nvSpPr>
          <p:spPr>
            <a:xfrm>
              <a:off x="1317466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7"/>
            <p:cNvSpPr/>
            <p:nvPr/>
          </p:nvSpPr>
          <p:spPr>
            <a:xfrm>
              <a:off x="873527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7"/>
            <p:cNvSpPr/>
            <p:nvPr/>
          </p:nvSpPr>
          <p:spPr>
            <a:xfrm>
              <a:off x="962315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7"/>
            <p:cNvSpPr/>
            <p:nvPr/>
          </p:nvSpPr>
          <p:spPr>
            <a:xfrm>
              <a:off x="1051103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7"/>
            <p:cNvSpPr/>
            <p:nvPr/>
          </p:nvSpPr>
          <p:spPr>
            <a:xfrm>
              <a:off x="1139891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7"/>
            <p:cNvSpPr/>
            <p:nvPr/>
          </p:nvSpPr>
          <p:spPr>
            <a:xfrm>
              <a:off x="1228679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7"/>
            <p:cNvSpPr/>
            <p:nvPr/>
          </p:nvSpPr>
          <p:spPr>
            <a:xfrm>
              <a:off x="1317466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7"/>
            <p:cNvSpPr/>
            <p:nvPr/>
          </p:nvSpPr>
          <p:spPr>
            <a:xfrm>
              <a:off x="873527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7"/>
            <p:cNvSpPr/>
            <p:nvPr/>
          </p:nvSpPr>
          <p:spPr>
            <a:xfrm>
              <a:off x="962315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7"/>
            <p:cNvSpPr/>
            <p:nvPr/>
          </p:nvSpPr>
          <p:spPr>
            <a:xfrm>
              <a:off x="1051103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7"/>
            <p:cNvSpPr/>
            <p:nvPr/>
          </p:nvSpPr>
          <p:spPr>
            <a:xfrm>
              <a:off x="1139891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7"/>
            <p:cNvSpPr/>
            <p:nvPr/>
          </p:nvSpPr>
          <p:spPr>
            <a:xfrm>
              <a:off x="1228679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7"/>
            <p:cNvSpPr/>
            <p:nvPr/>
          </p:nvSpPr>
          <p:spPr>
            <a:xfrm>
              <a:off x="1317466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7"/>
            <p:cNvSpPr/>
            <p:nvPr/>
          </p:nvSpPr>
          <p:spPr>
            <a:xfrm>
              <a:off x="873527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7"/>
            <p:cNvSpPr/>
            <p:nvPr/>
          </p:nvSpPr>
          <p:spPr>
            <a:xfrm>
              <a:off x="962315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7"/>
            <p:cNvSpPr/>
            <p:nvPr/>
          </p:nvSpPr>
          <p:spPr>
            <a:xfrm>
              <a:off x="1051103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7"/>
            <p:cNvSpPr/>
            <p:nvPr/>
          </p:nvSpPr>
          <p:spPr>
            <a:xfrm>
              <a:off x="1139891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7"/>
            <p:cNvSpPr/>
            <p:nvPr/>
          </p:nvSpPr>
          <p:spPr>
            <a:xfrm>
              <a:off x="1228679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7"/>
            <p:cNvSpPr/>
            <p:nvPr/>
          </p:nvSpPr>
          <p:spPr>
            <a:xfrm>
              <a:off x="1317466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7"/>
            <p:cNvSpPr/>
            <p:nvPr/>
          </p:nvSpPr>
          <p:spPr>
            <a:xfrm>
              <a:off x="873527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7"/>
            <p:cNvSpPr/>
            <p:nvPr/>
          </p:nvSpPr>
          <p:spPr>
            <a:xfrm>
              <a:off x="962315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7"/>
            <p:cNvSpPr/>
            <p:nvPr/>
          </p:nvSpPr>
          <p:spPr>
            <a:xfrm>
              <a:off x="1051103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7"/>
            <p:cNvSpPr/>
            <p:nvPr/>
          </p:nvSpPr>
          <p:spPr>
            <a:xfrm>
              <a:off x="1139891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7"/>
            <p:cNvSpPr/>
            <p:nvPr/>
          </p:nvSpPr>
          <p:spPr>
            <a:xfrm>
              <a:off x="1228679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7"/>
            <p:cNvSpPr/>
            <p:nvPr/>
          </p:nvSpPr>
          <p:spPr>
            <a:xfrm>
              <a:off x="1317466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7"/>
            <p:cNvSpPr/>
            <p:nvPr/>
          </p:nvSpPr>
          <p:spPr>
            <a:xfrm>
              <a:off x="873527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7"/>
            <p:cNvSpPr/>
            <p:nvPr/>
          </p:nvSpPr>
          <p:spPr>
            <a:xfrm>
              <a:off x="962315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7"/>
            <p:cNvSpPr/>
            <p:nvPr/>
          </p:nvSpPr>
          <p:spPr>
            <a:xfrm>
              <a:off x="1051103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7"/>
            <p:cNvSpPr/>
            <p:nvPr/>
          </p:nvSpPr>
          <p:spPr>
            <a:xfrm>
              <a:off x="1139891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7"/>
            <p:cNvSpPr/>
            <p:nvPr/>
          </p:nvSpPr>
          <p:spPr>
            <a:xfrm>
              <a:off x="1228679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7"/>
            <p:cNvSpPr/>
            <p:nvPr/>
          </p:nvSpPr>
          <p:spPr>
            <a:xfrm>
              <a:off x="1317466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7"/>
            <p:cNvSpPr/>
            <p:nvPr/>
          </p:nvSpPr>
          <p:spPr>
            <a:xfrm>
              <a:off x="873527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7"/>
            <p:cNvSpPr/>
            <p:nvPr/>
          </p:nvSpPr>
          <p:spPr>
            <a:xfrm>
              <a:off x="962315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7"/>
            <p:cNvSpPr/>
            <p:nvPr/>
          </p:nvSpPr>
          <p:spPr>
            <a:xfrm>
              <a:off x="1051103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7"/>
            <p:cNvSpPr/>
            <p:nvPr/>
          </p:nvSpPr>
          <p:spPr>
            <a:xfrm>
              <a:off x="1139891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7"/>
            <p:cNvSpPr/>
            <p:nvPr/>
          </p:nvSpPr>
          <p:spPr>
            <a:xfrm>
              <a:off x="1228679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7"/>
            <p:cNvSpPr/>
            <p:nvPr/>
          </p:nvSpPr>
          <p:spPr>
            <a:xfrm>
              <a:off x="1317466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7"/>
            <p:cNvSpPr/>
            <p:nvPr/>
          </p:nvSpPr>
          <p:spPr>
            <a:xfrm>
              <a:off x="873527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7"/>
            <p:cNvSpPr/>
            <p:nvPr/>
          </p:nvSpPr>
          <p:spPr>
            <a:xfrm>
              <a:off x="962315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7"/>
            <p:cNvSpPr/>
            <p:nvPr/>
          </p:nvSpPr>
          <p:spPr>
            <a:xfrm>
              <a:off x="1051103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7"/>
            <p:cNvSpPr/>
            <p:nvPr/>
          </p:nvSpPr>
          <p:spPr>
            <a:xfrm>
              <a:off x="1139891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7"/>
            <p:cNvSpPr/>
            <p:nvPr/>
          </p:nvSpPr>
          <p:spPr>
            <a:xfrm>
              <a:off x="1228679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7"/>
            <p:cNvSpPr/>
            <p:nvPr/>
          </p:nvSpPr>
          <p:spPr>
            <a:xfrm>
              <a:off x="1317466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7"/>
            <p:cNvSpPr/>
            <p:nvPr/>
          </p:nvSpPr>
          <p:spPr>
            <a:xfrm>
              <a:off x="873527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7"/>
            <p:cNvSpPr/>
            <p:nvPr/>
          </p:nvSpPr>
          <p:spPr>
            <a:xfrm>
              <a:off x="962315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7"/>
            <p:cNvSpPr/>
            <p:nvPr/>
          </p:nvSpPr>
          <p:spPr>
            <a:xfrm>
              <a:off x="1051103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7"/>
            <p:cNvSpPr/>
            <p:nvPr/>
          </p:nvSpPr>
          <p:spPr>
            <a:xfrm>
              <a:off x="1139891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7"/>
            <p:cNvSpPr/>
            <p:nvPr/>
          </p:nvSpPr>
          <p:spPr>
            <a:xfrm>
              <a:off x="1228679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7"/>
            <p:cNvSpPr/>
            <p:nvPr/>
          </p:nvSpPr>
          <p:spPr>
            <a:xfrm>
              <a:off x="1317466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7"/>
            <p:cNvSpPr/>
            <p:nvPr/>
          </p:nvSpPr>
          <p:spPr>
            <a:xfrm>
              <a:off x="873527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7"/>
            <p:cNvSpPr/>
            <p:nvPr/>
          </p:nvSpPr>
          <p:spPr>
            <a:xfrm>
              <a:off x="962315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7"/>
            <p:cNvSpPr/>
            <p:nvPr/>
          </p:nvSpPr>
          <p:spPr>
            <a:xfrm>
              <a:off x="1051103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7"/>
            <p:cNvSpPr/>
            <p:nvPr/>
          </p:nvSpPr>
          <p:spPr>
            <a:xfrm>
              <a:off x="1139891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7"/>
            <p:cNvSpPr/>
            <p:nvPr/>
          </p:nvSpPr>
          <p:spPr>
            <a:xfrm>
              <a:off x="1228679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7"/>
            <p:cNvSpPr/>
            <p:nvPr/>
          </p:nvSpPr>
          <p:spPr>
            <a:xfrm>
              <a:off x="1317466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7"/>
            <p:cNvSpPr/>
            <p:nvPr/>
          </p:nvSpPr>
          <p:spPr>
            <a:xfrm>
              <a:off x="873527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7"/>
            <p:cNvSpPr/>
            <p:nvPr/>
          </p:nvSpPr>
          <p:spPr>
            <a:xfrm>
              <a:off x="962315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7"/>
            <p:cNvSpPr/>
            <p:nvPr/>
          </p:nvSpPr>
          <p:spPr>
            <a:xfrm>
              <a:off x="1051103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7"/>
            <p:cNvSpPr/>
            <p:nvPr/>
          </p:nvSpPr>
          <p:spPr>
            <a:xfrm>
              <a:off x="1139891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7"/>
            <p:cNvSpPr/>
            <p:nvPr/>
          </p:nvSpPr>
          <p:spPr>
            <a:xfrm>
              <a:off x="1228679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7"/>
            <p:cNvSpPr/>
            <p:nvPr/>
          </p:nvSpPr>
          <p:spPr>
            <a:xfrm>
              <a:off x="1317466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7"/>
            <p:cNvSpPr/>
            <p:nvPr/>
          </p:nvSpPr>
          <p:spPr>
            <a:xfrm>
              <a:off x="873527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7"/>
            <p:cNvSpPr/>
            <p:nvPr/>
          </p:nvSpPr>
          <p:spPr>
            <a:xfrm>
              <a:off x="962315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7"/>
            <p:cNvSpPr/>
            <p:nvPr/>
          </p:nvSpPr>
          <p:spPr>
            <a:xfrm>
              <a:off x="1051103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7"/>
            <p:cNvSpPr/>
            <p:nvPr/>
          </p:nvSpPr>
          <p:spPr>
            <a:xfrm>
              <a:off x="1139891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7"/>
            <p:cNvSpPr/>
            <p:nvPr/>
          </p:nvSpPr>
          <p:spPr>
            <a:xfrm>
              <a:off x="1228679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7"/>
            <p:cNvSpPr/>
            <p:nvPr/>
          </p:nvSpPr>
          <p:spPr>
            <a:xfrm>
              <a:off x="1317466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7"/>
            <p:cNvSpPr/>
            <p:nvPr/>
          </p:nvSpPr>
          <p:spPr>
            <a:xfrm>
              <a:off x="873527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7"/>
            <p:cNvSpPr/>
            <p:nvPr/>
          </p:nvSpPr>
          <p:spPr>
            <a:xfrm>
              <a:off x="962315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7"/>
            <p:cNvSpPr/>
            <p:nvPr/>
          </p:nvSpPr>
          <p:spPr>
            <a:xfrm>
              <a:off x="1051103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7"/>
            <p:cNvSpPr/>
            <p:nvPr/>
          </p:nvSpPr>
          <p:spPr>
            <a:xfrm>
              <a:off x="1139891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7"/>
            <p:cNvSpPr/>
            <p:nvPr/>
          </p:nvSpPr>
          <p:spPr>
            <a:xfrm>
              <a:off x="1228679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7"/>
            <p:cNvSpPr/>
            <p:nvPr/>
          </p:nvSpPr>
          <p:spPr>
            <a:xfrm>
              <a:off x="1317466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7"/>
            <p:cNvSpPr/>
            <p:nvPr/>
          </p:nvSpPr>
          <p:spPr>
            <a:xfrm>
              <a:off x="1406254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7"/>
            <p:cNvSpPr/>
            <p:nvPr/>
          </p:nvSpPr>
          <p:spPr>
            <a:xfrm>
              <a:off x="1406254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7"/>
            <p:cNvSpPr/>
            <p:nvPr/>
          </p:nvSpPr>
          <p:spPr>
            <a:xfrm>
              <a:off x="1406254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7"/>
            <p:cNvSpPr/>
            <p:nvPr/>
          </p:nvSpPr>
          <p:spPr>
            <a:xfrm>
              <a:off x="1406254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7"/>
            <p:cNvSpPr/>
            <p:nvPr/>
          </p:nvSpPr>
          <p:spPr>
            <a:xfrm>
              <a:off x="1406254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7"/>
            <p:cNvSpPr/>
            <p:nvPr/>
          </p:nvSpPr>
          <p:spPr>
            <a:xfrm>
              <a:off x="1406254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7"/>
            <p:cNvSpPr/>
            <p:nvPr/>
          </p:nvSpPr>
          <p:spPr>
            <a:xfrm>
              <a:off x="1406254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7"/>
            <p:cNvSpPr/>
            <p:nvPr/>
          </p:nvSpPr>
          <p:spPr>
            <a:xfrm>
              <a:off x="1406254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7"/>
            <p:cNvSpPr/>
            <p:nvPr/>
          </p:nvSpPr>
          <p:spPr>
            <a:xfrm>
              <a:off x="1406254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7"/>
            <p:cNvSpPr/>
            <p:nvPr/>
          </p:nvSpPr>
          <p:spPr>
            <a:xfrm>
              <a:off x="1406254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7"/>
            <p:cNvSpPr/>
            <p:nvPr/>
          </p:nvSpPr>
          <p:spPr>
            <a:xfrm>
              <a:off x="1406254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7"/>
            <p:cNvSpPr/>
            <p:nvPr/>
          </p:nvSpPr>
          <p:spPr>
            <a:xfrm>
              <a:off x="1406254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7"/>
            <p:cNvSpPr/>
            <p:nvPr/>
          </p:nvSpPr>
          <p:spPr>
            <a:xfrm>
              <a:off x="1406254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7"/>
            <p:cNvSpPr/>
            <p:nvPr/>
          </p:nvSpPr>
          <p:spPr>
            <a:xfrm>
              <a:off x="1495042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7"/>
            <p:cNvSpPr/>
            <p:nvPr/>
          </p:nvSpPr>
          <p:spPr>
            <a:xfrm>
              <a:off x="1495042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7"/>
            <p:cNvSpPr/>
            <p:nvPr/>
          </p:nvSpPr>
          <p:spPr>
            <a:xfrm>
              <a:off x="1495042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7"/>
            <p:cNvSpPr/>
            <p:nvPr/>
          </p:nvSpPr>
          <p:spPr>
            <a:xfrm>
              <a:off x="1495042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7"/>
            <p:cNvSpPr/>
            <p:nvPr/>
          </p:nvSpPr>
          <p:spPr>
            <a:xfrm>
              <a:off x="1495042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7"/>
            <p:cNvSpPr/>
            <p:nvPr/>
          </p:nvSpPr>
          <p:spPr>
            <a:xfrm>
              <a:off x="1495042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7"/>
            <p:cNvSpPr/>
            <p:nvPr/>
          </p:nvSpPr>
          <p:spPr>
            <a:xfrm>
              <a:off x="1495042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7"/>
            <p:cNvSpPr/>
            <p:nvPr/>
          </p:nvSpPr>
          <p:spPr>
            <a:xfrm>
              <a:off x="1495042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7"/>
            <p:cNvSpPr/>
            <p:nvPr/>
          </p:nvSpPr>
          <p:spPr>
            <a:xfrm>
              <a:off x="1495042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7"/>
            <p:cNvSpPr/>
            <p:nvPr/>
          </p:nvSpPr>
          <p:spPr>
            <a:xfrm>
              <a:off x="1495042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7"/>
            <p:cNvSpPr/>
            <p:nvPr/>
          </p:nvSpPr>
          <p:spPr>
            <a:xfrm>
              <a:off x="1495042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7"/>
            <p:cNvSpPr/>
            <p:nvPr/>
          </p:nvSpPr>
          <p:spPr>
            <a:xfrm>
              <a:off x="1495042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7"/>
            <p:cNvSpPr/>
            <p:nvPr/>
          </p:nvSpPr>
          <p:spPr>
            <a:xfrm>
              <a:off x="1495042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7"/>
            <p:cNvSpPr/>
            <p:nvPr/>
          </p:nvSpPr>
          <p:spPr>
            <a:xfrm>
              <a:off x="1583830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7"/>
            <p:cNvSpPr/>
            <p:nvPr/>
          </p:nvSpPr>
          <p:spPr>
            <a:xfrm>
              <a:off x="1583830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7"/>
            <p:cNvSpPr/>
            <p:nvPr/>
          </p:nvSpPr>
          <p:spPr>
            <a:xfrm>
              <a:off x="1583830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7"/>
            <p:cNvSpPr/>
            <p:nvPr/>
          </p:nvSpPr>
          <p:spPr>
            <a:xfrm>
              <a:off x="1583830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7"/>
            <p:cNvSpPr/>
            <p:nvPr/>
          </p:nvSpPr>
          <p:spPr>
            <a:xfrm>
              <a:off x="1583830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7"/>
            <p:cNvSpPr/>
            <p:nvPr/>
          </p:nvSpPr>
          <p:spPr>
            <a:xfrm>
              <a:off x="1583830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7"/>
            <p:cNvSpPr/>
            <p:nvPr/>
          </p:nvSpPr>
          <p:spPr>
            <a:xfrm>
              <a:off x="1583830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7"/>
            <p:cNvSpPr/>
            <p:nvPr/>
          </p:nvSpPr>
          <p:spPr>
            <a:xfrm>
              <a:off x="1583830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7"/>
            <p:cNvSpPr/>
            <p:nvPr/>
          </p:nvSpPr>
          <p:spPr>
            <a:xfrm>
              <a:off x="1583830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7"/>
            <p:cNvSpPr/>
            <p:nvPr/>
          </p:nvSpPr>
          <p:spPr>
            <a:xfrm>
              <a:off x="1583830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7"/>
            <p:cNvSpPr/>
            <p:nvPr/>
          </p:nvSpPr>
          <p:spPr>
            <a:xfrm>
              <a:off x="1583830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7"/>
            <p:cNvSpPr/>
            <p:nvPr/>
          </p:nvSpPr>
          <p:spPr>
            <a:xfrm>
              <a:off x="1583830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7"/>
            <p:cNvSpPr/>
            <p:nvPr/>
          </p:nvSpPr>
          <p:spPr>
            <a:xfrm>
              <a:off x="1583830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7"/>
            <p:cNvSpPr/>
            <p:nvPr/>
          </p:nvSpPr>
          <p:spPr>
            <a:xfrm>
              <a:off x="1672617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7"/>
            <p:cNvSpPr/>
            <p:nvPr/>
          </p:nvSpPr>
          <p:spPr>
            <a:xfrm>
              <a:off x="1672617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7"/>
            <p:cNvSpPr/>
            <p:nvPr/>
          </p:nvSpPr>
          <p:spPr>
            <a:xfrm>
              <a:off x="1672617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7"/>
            <p:cNvSpPr/>
            <p:nvPr/>
          </p:nvSpPr>
          <p:spPr>
            <a:xfrm>
              <a:off x="1672617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7"/>
            <p:cNvSpPr/>
            <p:nvPr/>
          </p:nvSpPr>
          <p:spPr>
            <a:xfrm>
              <a:off x="1672617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7"/>
            <p:cNvSpPr/>
            <p:nvPr/>
          </p:nvSpPr>
          <p:spPr>
            <a:xfrm>
              <a:off x="1672617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7"/>
            <p:cNvSpPr/>
            <p:nvPr/>
          </p:nvSpPr>
          <p:spPr>
            <a:xfrm>
              <a:off x="1672617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7"/>
            <p:cNvSpPr/>
            <p:nvPr/>
          </p:nvSpPr>
          <p:spPr>
            <a:xfrm>
              <a:off x="1672617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7"/>
            <p:cNvSpPr/>
            <p:nvPr/>
          </p:nvSpPr>
          <p:spPr>
            <a:xfrm>
              <a:off x="1672617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7"/>
            <p:cNvSpPr/>
            <p:nvPr/>
          </p:nvSpPr>
          <p:spPr>
            <a:xfrm>
              <a:off x="1672617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7"/>
            <p:cNvSpPr/>
            <p:nvPr/>
          </p:nvSpPr>
          <p:spPr>
            <a:xfrm>
              <a:off x="1672617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7"/>
            <p:cNvSpPr/>
            <p:nvPr/>
          </p:nvSpPr>
          <p:spPr>
            <a:xfrm>
              <a:off x="1672617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7"/>
            <p:cNvSpPr/>
            <p:nvPr/>
          </p:nvSpPr>
          <p:spPr>
            <a:xfrm>
              <a:off x="1672617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7"/>
            <p:cNvSpPr/>
            <p:nvPr/>
          </p:nvSpPr>
          <p:spPr>
            <a:xfrm>
              <a:off x="873527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7"/>
            <p:cNvSpPr/>
            <p:nvPr/>
          </p:nvSpPr>
          <p:spPr>
            <a:xfrm>
              <a:off x="962315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7"/>
            <p:cNvSpPr/>
            <p:nvPr/>
          </p:nvSpPr>
          <p:spPr>
            <a:xfrm>
              <a:off x="1051103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7"/>
            <p:cNvSpPr/>
            <p:nvPr/>
          </p:nvSpPr>
          <p:spPr>
            <a:xfrm>
              <a:off x="1139891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7"/>
            <p:cNvSpPr/>
            <p:nvPr/>
          </p:nvSpPr>
          <p:spPr>
            <a:xfrm>
              <a:off x="1228679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7"/>
            <p:cNvSpPr/>
            <p:nvPr/>
          </p:nvSpPr>
          <p:spPr>
            <a:xfrm>
              <a:off x="1317466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7"/>
            <p:cNvSpPr/>
            <p:nvPr/>
          </p:nvSpPr>
          <p:spPr>
            <a:xfrm>
              <a:off x="1406254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7"/>
            <p:cNvSpPr/>
            <p:nvPr/>
          </p:nvSpPr>
          <p:spPr>
            <a:xfrm>
              <a:off x="1495042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7"/>
            <p:cNvSpPr/>
            <p:nvPr/>
          </p:nvSpPr>
          <p:spPr>
            <a:xfrm>
              <a:off x="1583830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7"/>
            <p:cNvSpPr/>
            <p:nvPr/>
          </p:nvSpPr>
          <p:spPr>
            <a:xfrm>
              <a:off x="1672617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7"/>
            <p:cNvSpPr/>
            <p:nvPr/>
          </p:nvSpPr>
          <p:spPr>
            <a:xfrm>
              <a:off x="873527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7"/>
            <p:cNvSpPr/>
            <p:nvPr/>
          </p:nvSpPr>
          <p:spPr>
            <a:xfrm>
              <a:off x="962315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7"/>
            <p:cNvSpPr/>
            <p:nvPr/>
          </p:nvSpPr>
          <p:spPr>
            <a:xfrm>
              <a:off x="1051103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7"/>
            <p:cNvSpPr/>
            <p:nvPr/>
          </p:nvSpPr>
          <p:spPr>
            <a:xfrm>
              <a:off x="1139891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7"/>
            <p:cNvSpPr/>
            <p:nvPr/>
          </p:nvSpPr>
          <p:spPr>
            <a:xfrm>
              <a:off x="1228679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7"/>
            <p:cNvSpPr/>
            <p:nvPr/>
          </p:nvSpPr>
          <p:spPr>
            <a:xfrm>
              <a:off x="1317466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7"/>
            <p:cNvSpPr/>
            <p:nvPr/>
          </p:nvSpPr>
          <p:spPr>
            <a:xfrm>
              <a:off x="1406254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7"/>
            <p:cNvSpPr/>
            <p:nvPr/>
          </p:nvSpPr>
          <p:spPr>
            <a:xfrm>
              <a:off x="1495042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7"/>
            <p:cNvSpPr/>
            <p:nvPr/>
          </p:nvSpPr>
          <p:spPr>
            <a:xfrm>
              <a:off x="1583830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7"/>
            <p:cNvSpPr/>
            <p:nvPr/>
          </p:nvSpPr>
          <p:spPr>
            <a:xfrm>
              <a:off x="1672617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7"/>
            <p:cNvSpPr/>
            <p:nvPr/>
          </p:nvSpPr>
          <p:spPr>
            <a:xfrm>
              <a:off x="784740" y="163081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7"/>
            <p:cNvSpPr/>
            <p:nvPr/>
          </p:nvSpPr>
          <p:spPr>
            <a:xfrm>
              <a:off x="784740" y="172874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7"/>
            <p:cNvSpPr/>
            <p:nvPr/>
          </p:nvSpPr>
          <p:spPr>
            <a:xfrm>
              <a:off x="784740" y="182668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7"/>
            <p:cNvSpPr/>
            <p:nvPr/>
          </p:nvSpPr>
          <p:spPr>
            <a:xfrm>
              <a:off x="784740" y="192461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7"/>
            <p:cNvSpPr/>
            <p:nvPr/>
          </p:nvSpPr>
          <p:spPr>
            <a:xfrm>
              <a:off x="784740" y="202255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7"/>
            <p:cNvSpPr/>
            <p:nvPr/>
          </p:nvSpPr>
          <p:spPr>
            <a:xfrm>
              <a:off x="784740" y="212048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7"/>
            <p:cNvSpPr/>
            <p:nvPr/>
          </p:nvSpPr>
          <p:spPr>
            <a:xfrm>
              <a:off x="784740" y="2218424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7"/>
            <p:cNvSpPr/>
            <p:nvPr/>
          </p:nvSpPr>
          <p:spPr>
            <a:xfrm>
              <a:off x="784740" y="231635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7"/>
            <p:cNvSpPr/>
            <p:nvPr/>
          </p:nvSpPr>
          <p:spPr>
            <a:xfrm>
              <a:off x="784740" y="241429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7"/>
            <p:cNvSpPr/>
            <p:nvPr/>
          </p:nvSpPr>
          <p:spPr>
            <a:xfrm>
              <a:off x="784740" y="251223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7"/>
            <p:cNvSpPr/>
            <p:nvPr/>
          </p:nvSpPr>
          <p:spPr>
            <a:xfrm>
              <a:off x="784740" y="261016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7"/>
            <p:cNvSpPr/>
            <p:nvPr/>
          </p:nvSpPr>
          <p:spPr>
            <a:xfrm>
              <a:off x="784740" y="270810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7"/>
            <p:cNvSpPr/>
            <p:nvPr/>
          </p:nvSpPr>
          <p:spPr>
            <a:xfrm>
              <a:off x="784740" y="280603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7"/>
            <p:cNvSpPr/>
            <p:nvPr/>
          </p:nvSpPr>
          <p:spPr>
            <a:xfrm>
              <a:off x="784740" y="290397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7"/>
            <p:cNvSpPr/>
            <p:nvPr/>
          </p:nvSpPr>
          <p:spPr>
            <a:xfrm>
              <a:off x="784740" y="300190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7"/>
            <p:cNvSpPr/>
            <p:nvPr/>
          </p:nvSpPr>
          <p:spPr>
            <a:xfrm>
              <a:off x="873527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7"/>
            <p:cNvSpPr/>
            <p:nvPr/>
          </p:nvSpPr>
          <p:spPr>
            <a:xfrm>
              <a:off x="962315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7"/>
            <p:cNvSpPr/>
            <p:nvPr/>
          </p:nvSpPr>
          <p:spPr>
            <a:xfrm>
              <a:off x="1051103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7"/>
            <p:cNvSpPr/>
            <p:nvPr/>
          </p:nvSpPr>
          <p:spPr>
            <a:xfrm>
              <a:off x="1139891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7"/>
            <p:cNvSpPr/>
            <p:nvPr/>
          </p:nvSpPr>
          <p:spPr>
            <a:xfrm>
              <a:off x="1228679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7"/>
            <p:cNvSpPr/>
            <p:nvPr/>
          </p:nvSpPr>
          <p:spPr>
            <a:xfrm>
              <a:off x="1317466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7"/>
            <p:cNvSpPr/>
            <p:nvPr/>
          </p:nvSpPr>
          <p:spPr>
            <a:xfrm>
              <a:off x="873527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7"/>
            <p:cNvSpPr/>
            <p:nvPr/>
          </p:nvSpPr>
          <p:spPr>
            <a:xfrm>
              <a:off x="962315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7"/>
            <p:cNvSpPr/>
            <p:nvPr/>
          </p:nvSpPr>
          <p:spPr>
            <a:xfrm>
              <a:off x="1051103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7"/>
            <p:cNvSpPr/>
            <p:nvPr/>
          </p:nvSpPr>
          <p:spPr>
            <a:xfrm>
              <a:off x="1139891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7"/>
            <p:cNvSpPr/>
            <p:nvPr/>
          </p:nvSpPr>
          <p:spPr>
            <a:xfrm>
              <a:off x="1228679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7"/>
            <p:cNvSpPr/>
            <p:nvPr/>
          </p:nvSpPr>
          <p:spPr>
            <a:xfrm>
              <a:off x="1317466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7"/>
            <p:cNvSpPr/>
            <p:nvPr/>
          </p:nvSpPr>
          <p:spPr>
            <a:xfrm>
              <a:off x="873527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7"/>
            <p:cNvSpPr/>
            <p:nvPr/>
          </p:nvSpPr>
          <p:spPr>
            <a:xfrm>
              <a:off x="962315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7"/>
            <p:cNvSpPr/>
            <p:nvPr/>
          </p:nvSpPr>
          <p:spPr>
            <a:xfrm>
              <a:off x="1051103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7"/>
            <p:cNvSpPr/>
            <p:nvPr/>
          </p:nvSpPr>
          <p:spPr>
            <a:xfrm>
              <a:off x="1139891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7"/>
            <p:cNvSpPr/>
            <p:nvPr/>
          </p:nvSpPr>
          <p:spPr>
            <a:xfrm>
              <a:off x="1228679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7"/>
            <p:cNvSpPr/>
            <p:nvPr/>
          </p:nvSpPr>
          <p:spPr>
            <a:xfrm>
              <a:off x="1317466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7"/>
            <p:cNvSpPr/>
            <p:nvPr/>
          </p:nvSpPr>
          <p:spPr>
            <a:xfrm>
              <a:off x="873527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7"/>
            <p:cNvSpPr/>
            <p:nvPr/>
          </p:nvSpPr>
          <p:spPr>
            <a:xfrm>
              <a:off x="962315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7"/>
            <p:cNvSpPr/>
            <p:nvPr/>
          </p:nvSpPr>
          <p:spPr>
            <a:xfrm>
              <a:off x="1051103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7"/>
            <p:cNvSpPr/>
            <p:nvPr/>
          </p:nvSpPr>
          <p:spPr>
            <a:xfrm>
              <a:off x="1139891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7"/>
            <p:cNvSpPr/>
            <p:nvPr/>
          </p:nvSpPr>
          <p:spPr>
            <a:xfrm>
              <a:off x="1228679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7"/>
            <p:cNvSpPr/>
            <p:nvPr/>
          </p:nvSpPr>
          <p:spPr>
            <a:xfrm>
              <a:off x="1317466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7"/>
            <p:cNvSpPr/>
            <p:nvPr/>
          </p:nvSpPr>
          <p:spPr>
            <a:xfrm>
              <a:off x="873527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7"/>
            <p:cNvSpPr/>
            <p:nvPr/>
          </p:nvSpPr>
          <p:spPr>
            <a:xfrm>
              <a:off x="962315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7"/>
            <p:cNvSpPr/>
            <p:nvPr/>
          </p:nvSpPr>
          <p:spPr>
            <a:xfrm>
              <a:off x="1051103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7"/>
            <p:cNvSpPr/>
            <p:nvPr/>
          </p:nvSpPr>
          <p:spPr>
            <a:xfrm>
              <a:off x="1139891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7"/>
            <p:cNvSpPr/>
            <p:nvPr/>
          </p:nvSpPr>
          <p:spPr>
            <a:xfrm>
              <a:off x="1228679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7"/>
            <p:cNvSpPr/>
            <p:nvPr/>
          </p:nvSpPr>
          <p:spPr>
            <a:xfrm>
              <a:off x="1317466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7"/>
            <p:cNvSpPr/>
            <p:nvPr/>
          </p:nvSpPr>
          <p:spPr>
            <a:xfrm>
              <a:off x="873527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7"/>
            <p:cNvSpPr/>
            <p:nvPr/>
          </p:nvSpPr>
          <p:spPr>
            <a:xfrm>
              <a:off x="962315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7"/>
            <p:cNvSpPr/>
            <p:nvPr/>
          </p:nvSpPr>
          <p:spPr>
            <a:xfrm>
              <a:off x="1051103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7"/>
            <p:cNvSpPr/>
            <p:nvPr/>
          </p:nvSpPr>
          <p:spPr>
            <a:xfrm>
              <a:off x="1139891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7"/>
            <p:cNvSpPr/>
            <p:nvPr/>
          </p:nvSpPr>
          <p:spPr>
            <a:xfrm>
              <a:off x="1228679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7"/>
            <p:cNvSpPr/>
            <p:nvPr/>
          </p:nvSpPr>
          <p:spPr>
            <a:xfrm>
              <a:off x="1317466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7"/>
            <p:cNvSpPr/>
            <p:nvPr/>
          </p:nvSpPr>
          <p:spPr>
            <a:xfrm>
              <a:off x="873527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7"/>
            <p:cNvSpPr/>
            <p:nvPr/>
          </p:nvSpPr>
          <p:spPr>
            <a:xfrm>
              <a:off x="962315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7"/>
            <p:cNvSpPr/>
            <p:nvPr/>
          </p:nvSpPr>
          <p:spPr>
            <a:xfrm>
              <a:off x="1051103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7"/>
            <p:cNvSpPr/>
            <p:nvPr/>
          </p:nvSpPr>
          <p:spPr>
            <a:xfrm>
              <a:off x="1139891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7"/>
            <p:cNvSpPr/>
            <p:nvPr/>
          </p:nvSpPr>
          <p:spPr>
            <a:xfrm>
              <a:off x="1228679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7"/>
            <p:cNvSpPr/>
            <p:nvPr/>
          </p:nvSpPr>
          <p:spPr>
            <a:xfrm>
              <a:off x="1317466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7"/>
            <p:cNvSpPr/>
            <p:nvPr/>
          </p:nvSpPr>
          <p:spPr>
            <a:xfrm>
              <a:off x="873527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7"/>
            <p:cNvSpPr/>
            <p:nvPr/>
          </p:nvSpPr>
          <p:spPr>
            <a:xfrm>
              <a:off x="962315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7"/>
            <p:cNvSpPr/>
            <p:nvPr/>
          </p:nvSpPr>
          <p:spPr>
            <a:xfrm>
              <a:off x="1051103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7"/>
            <p:cNvSpPr/>
            <p:nvPr/>
          </p:nvSpPr>
          <p:spPr>
            <a:xfrm>
              <a:off x="1139891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7"/>
            <p:cNvSpPr/>
            <p:nvPr/>
          </p:nvSpPr>
          <p:spPr>
            <a:xfrm>
              <a:off x="1228679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7"/>
            <p:cNvSpPr/>
            <p:nvPr/>
          </p:nvSpPr>
          <p:spPr>
            <a:xfrm>
              <a:off x="1317466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7"/>
            <p:cNvSpPr/>
            <p:nvPr/>
          </p:nvSpPr>
          <p:spPr>
            <a:xfrm>
              <a:off x="873527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7"/>
            <p:cNvSpPr/>
            <p:nvPr/>
          </p:nvSpPr>
          <p:spPr>
            <a:xfrm>
              <a:off x="962315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7"/>
            <p:cNvSpPr/>
            <p:nvPr/>
          </p:nvSpPr>
          <p:spPr>
            <a:xfrm>
              <a:off x="1051103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7"/>
            <p:cNvSpPr/>
            <p:nvPr/>
          </p:nvSpPr>
          <p:spPr>
            <a:xfrm>
              <a:off x="1139891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7"/>
            <p:cNvSpPr/>
            <p:nvPr/>
          </p:nvSpPr>
          <p:spPr>
            <a:xfrm>
              <a:off x="1228679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7"/>
            <p:cNvSpPr/>
            <p:nvPr/>
          </p:nvSpPr>
          <p:spPr>
            <a:xfrm>
              <a:off x="1317466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7"/>
            <p:cNvSpPr/>
            <p:nvPr/>
          </p:nvSpPr>
          <p:spPr>
            <a:xfrm>
              <a:off x="873527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7"/>
            <p:cNvSpPr/>
            <p:nvPr/>
          </p:nvSpPr>
          <p:spPr>
            <a:xfrm>
              <a:off x="962315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7"/>
            <p:cNvSpPr/>
            <p:nvPr/>
          </p:nvSpPr>
          <p:spPr>
            <a:xfrm>
              <a:off x="1051103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7"/>
            <p:cNvSpPr/>
            <p:nvPr/>
          </p:nvSpPr>
          <p:spPr>
            <a:xfrm>
              <a:off x="1139891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7"/>
            <p:cNvSpPr/>
            <p:nvPr/>
          </p:nvSpPr>
          <p:spPr>
            <a:xfrm>
              <a:off x="1228679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7"/>
            <p:cNvSpPr/>
            <p:nvPr/>
          </p:nvSpPr>
          <p:spPr>
            <a:xfrm>
              <a:off x="1317466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7"/>
            <p:cNvSpPr/>
            <p:nvPr/>
          </p:nvSpPr>
          <p:spPr>
            <a:xfrm>
              <a:off x="873527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7"/>
            <p:cNvSpPr/>
            <p:nvPr/>
          </p:nvSpPr>
          <p:spPr>
            <a:xfrm>
              <a:off x="962315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7"/>
            <p:cNvSpPr/>
            <p:nvPr/>
          </p:nvSpPr>
          <p:spPr>
            <a:xfrm>
              <a:off x="1051103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7"/>
            <p:cNvSpPr/>
            <p:nvPr/>
          </p:nvSpPr>
          <p:spPr>
            <a:xfrm>
              <a:off x="1139891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7"/>
            <p:cNvSpPr/>
            <p:nvPr/>
          </p:nvSpPr>
          <p:spPr>
            <a:xfrm>
              <a:off x="1228679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7"/>
            <p:cNvSpPr/>
            <p:nvPr/>
          </p:nvSpPr>
          <p:spPr>
            <a:xfrm>
              <a:off x="1317466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7"/>
            <p:cNvSpPr/>
            <p:nvPr/>
          </p:nvSpPr>
          <p:spPr>
            <a:xfrm>
              <a:off x="873527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7"/>
            <p:cNvSpPr/>
            <p:nvPr/>
          </p:nvSpPr>
          <p:spPr>
            <a:xfrm>
              <a:off x="962315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7"/>
            <p:cNvSpPr/>
            <p:nvPr/>
          </p:nvSpPr>
          <p:spPr>
            <a:xfrm>
              <a:off x="1051103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7"/>
            <p:cNvSpPr/>
            <p:nvPr/>
          </p:nvSpPr>
          <p:spPr>
            <a:xfrm>
              <a:off x="1139891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7"/>
            <p:cNvSpPr/>
            <p:nvPr/>
          </p:nvSpPr>
          <p:spPr>
            <a:xfrm>
              <a:off x="1228679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7"/>
            <p:cNvSpPr/>
            <p:nvPr/>
          </p:nvSpPr>
          <p:spPr>
            <a:xfrm>
              <a:off x="1317466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7"/>
            <p:cNvSpPr/>
            <p:nvPr/>
          </p:nvSpPr>
          <p:spPr>
            <a:xfrm>
              <a:off x="873527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7"/>
            <p:cNvSpPr/>
            <p:nvPr/>
          </p:nvSpPr>
          <p:spPr>
            <a:xfrm>
              <a:off x="962315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7"/>
            <p:cNvSpPr/>
            <p:nvPr/>
          </p:nvSpPr>
          <p:spPr>
            <a:xfrm>
              <a:off x="1051103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7"/>
            <p:cNvSpPr/>
            <p:nvPr/>
          </p:nvSpPr>
          <p:spPr>
            <a:xfrm>
              <a:off x="1139891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7"/>
            <p:cNvSpPr/>
            <p:nvPr/>
          </p:nvSpPr>
          <p:spPr>
            <a:xfrm>
              <a:off x="1228679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7"/>
            <p:cNvSpPr/>
            <p:nvPr/>
          </p:nvSpPr>
          <p:spPr>
            <a:xfrm>
              <a:off x="1317466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7"/>
            <p:cNvSpPr/>
            <p:nvPr/>
          </p:nvSpPr>
          <p:spPr>
            <a:xfrm>
              <a:off x="1406254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7"/>
            <p:cNvSpPr/>
            <p:nvPr/>
          </p:nvSpPr>
          <p:spPr>
            <a:xfrm>
              <a:off x="1406254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7"/>
            <p:cNvSpPr/>
            <p:nvPr/>
          </p:nvSpPr>
          <p:spPr>
            <a:xfrm>
              <a:off x="1406254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7"/>
            <p:cNvSpPr/>
            <p:nvPr/>
          </p:nvSpPr>
          <p:spPr>
            <a:xfrm>
              <a:off x="1406254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7"/>
            <p:cNvSpPr/>
            <p:nvPr/>
          </p:nvSpPr>
          <p:spPr>
            <a:xfrm>
              <a:off x="1406254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7"/>
            <p:cNvSpPr/>
            <p:nvPr/>
          </p:nvSpPr>
          <p:spPr>
            <a:xfrm>
              <a:off x="1406254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7"/>
            <p:cNvSpPr/>
            <p:nvPr/>
          </p:nvSpPr>
          <p:spPr>
            <a:xfrm>
              <a:off x="1406254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7"/>
            <p:cNvSpPr/>
            <p:nvPr/>
          </p:nvSpPr>
          <p:spPr>
            <a:xfrm>
              <a:off x="1406254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7"/>
            <p:cNvSpPr/>
            <p:nvPr/>
          </p:nvSpPr>
          <p:spPr>
            <a:xfrm>
              <a:off x="1406254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7"/>
            <p:cNvSpPr/>
            <p:nvPr/>
          </p:nvSpPr>
          <p:spPr>
            <a:xfrm>
              <a:off x="1406254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7"/>
            <p:cNvSpPr/>
            <p:nvPr/>
          </p:nvSpPr>
          <p:spPr>
            <a:xfrm>
              <a:off x="1406254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7"/>
            <p:cNvSpPr/>
            <p:nvPr/>
          </p:nvSpPr>
          <p:spPr>
            <a:xfrm>
              <a:off x="1406254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7"/>
            <p:cNvSpPr/>
            <p:nvPr/>
          </p:nvSpPr>
          <p:spPr>
            <a:xfrm>
              <a:off x="1406254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7"/>
            <p:cNvSpPr/>
            <p:nvPr/>
          </p:nvSpPr>
          <p:spPr>
            <a:xfrm>
              <a:off x="1495042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7"/>
            <p:cNvSpPr/>
            <p:nvPr/>
          </p:nvSpPr>
          <p:spPr>
            <a:xfrm>
              <a:off x="1495042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7"/>
            <p:cNvSpPr/>
            <p:nvPr/>
          </p:nvSpPr>
          <p:spPr>
            <a:xfrm>
              <a:off x="1495042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7"/>
            <p:cNvSpPr/>
            <p:nvPr/>
          </p:nvSpPr>
          <p:spPr>
            <a:xfrm>
              <a:off x="1495042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7"/>
            <p:cNvSpPr/>
            <p:nvPr/>
          </p:nvSpPr>
          <p:spPr>
            <a:xfrm>
              <a:off x="1495042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7"/>
            <p:cNvSpPr/>
            <p:nvPr/>
          </p:nvSpPr>
          <p:spPr>
            <a:xfrm>
              <a:off x="1495042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7"/>
            <p:cNvSpPr/>
            <p:nvPr/>
          </p:nvSpPr>
          <p:spPr>
            <a:xfrm>
              <a:off x="1495042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7"/>
            <p:cNvSpPr/>
            <p:nvPr/>
          </p:nvSpPr>
          <p:spPr>
            <a:xfrm>
              <a:off x="1495042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7"/>
            <p:cNvSpPr/>
            <p:nvPr/>
          </p:nvSpPr>
          <p:spPr>
            <a:xfrm>
              <a:off x="1495042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7"/>
            <p:cNvSpPr/>
            <p:nvPr/>
          </p:nvSpPr>
          <p:spPr>
            <a:xfrm>
              <a:off x="1495042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7"/>
            <p:cNvSpPr/>
            <p:nvPr/>
          </p:nvSpPr>
          <p:spPr>
            <a:xfrm>
              <a:off x="1495042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7"/>
            <p:cNvSpPr/>
            <p:nvPr/>
          </p:nvSpPr>
          <p:spPr>
            <a:xfrm>
              <a:off x="1495042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7"/>
            <p:cNvSpPr/>
            <p:nvPr/>
          </p:nvSpPr>
          <p:spPr>
            <a:xfrm>
              <a:off x="1495042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7"/>
            <p:cNvSpPr/>
            <p:nvPr/>
          </p:nvSpPr>
          <p:spPr>
            <a:xfrm>
              <a:off x="1583830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7"/>
            <p:cNvSpPr/>
            <p:nvPr/>
          </p:nvSpPr>
          <p:spPr>
            <a:xfrm>
              <a:off x="1583830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7"/>
            <p:cNvSpPr/>
            <p:nvPr/>
          </p:nvSpPr>
          <p:spPr>
            <a:xfrm>
              <a:off x="1583830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7"/>
            <p:cNvSpPr/>
            <p:nvPr/>
          </p:nvSpPr>
          <p:spPr>
            <a:xfrm>
              <a:off x="1583830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7"/>
            <p:cNvSpPr/>
            <p:nvPr/>
          </p:nvSpPr>
          <p:spPr>
            <a:xfrm>
              <a:off x="1583830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7"/>
            <p:cNvSpPr/>
            <p:nvPr/>
          </p:nvSpPr>
          <p:spPr>
            <a:xfrm>
              <a:off x="1583830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7"/>
            <p:cNvSpPr/>
            <p:nvPr/>
          </p:nvSpPr>
          <p:spPr>
            <a:xfrm>
              <a:off x="1583830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7"/>
            <p:cNvSpPr/>
            <p:nvPr/>
          </p:nvSpPr>
          <p:spPr>
            <a:xfrm>
              <a:off x="1583830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7"/>
            <p:cNvSpPr/>
            <p:nvPr/>
          </p:nvSpPr>
          <p:spPr>
            <a:xfrm>
              <a:off x="1583830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7"/>
            <p:cNvSpPr/>
            <p:nvPr/>
          </p:nvSpPr>
          <p:spPr>
            <a:xfrm>
              <a:off x="1583830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7"/>
            <p:cNvSpPr/>
            <p:nvPr/>
          </p:nvSpPr>
          <p:spPr>
            <a:xfrm>
              <a:off x="1583830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7"/>
            <p:cNvSpPr/>
            <p:nvPr/>
          </p:nvSpPr>
          <p:spPr>
            <a:xfrm>
              <a:off x="1583830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7"/>
            <p:cNvSpPr/>
            <p:nvPr/>
          </p:nvSpPr>
          <p:spPr>
            <a:xfrm>
              <a:off x="1583830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7"/>
            <p:cNvSpPr/>
            <p:nvPr/>
          </p:nvSpPr>
          <p:spPr>
            <a:xfrm>
              <a:off x="1672617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7"/>
            <p:cNvSpPr/>
            <p:nvPr/>
          </p:nvSpPr>
          <p:spPr>
            <a:xfrm>
              <a:off x="1672617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7"/>
            <p:cNvSpPr/>
            <p:nvPr/>
          </p:nvSpPr>
          <p:spPr>
            <a:xfrm>
              <a:off x="1672617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7"/>
            <p:cNvSpPr/>
            <p:nvPr/>
          </p:nvSpPr>
          <p:spPr>
            <a:xfrm>
              <a:off x="1672617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7"/>
            <p:cNvSpPr/>
            <p:nvPr/>
          </p:nvSpPr>
          <p:spPr>
            <a:xfrm>
              <a:off x="1672617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7"/>
            <p:cNvSpPr/>
            <p:nvPr/>
          </p:nvSpPr>
          <p:spPr>
            <a:xfrm>
              <a:off x="1672617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7"/>
            <p:cNvSpPr/>
            <p:nvPr/>
          </p:nvSpPr>
          <p:spPr>
            <a:xfrm>
              <a:off x="1672617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7"/>
            <p:cNvSpPr/>
            <p:nvPr/>
          </p:nvSpPr>
          <p:spPr>
            <a:xfrm>
              <a:off x="1672617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7"/>
            <p:cNvSpPr/>
            <p:nvPr/>
          </p:nvSpPr>
          <p:spPr>
            <a:xfrm>
              <a:off x="1672617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7"/>
            <p:cNvSpPr/>
            <p:nvPr/>
          </p:nvSpPr>
          <p:spPr>
            <a:xfrm>
              <a:off x="1672617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7"/>
            <p:cNvSpPr/>
            <p:nvPr/>
          </p:nvSpPr>
          <p:spPr>
            <a:xfrm>
              <a:off x="1672617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7"/>
            <p:cNvSpPr/>
            <p:nvPr/>
          </p:nvSpPr>
          <p:spPr>
            <a:xfrm>
              <a:off x="1672617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7"/>
            <p:cNvSpPr/>
            <p:nvPr/>
          </p:nvSpPr>
          <p:spPr>
            <a:xfrm>
              <a:off x="1672617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7"/>
            <p:cNvSpPr/>
            <p:nvPr/>
          </p:nvSpPr>
          <p:spPr>
            <a:xfrm>
              <a:off x="873527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7"/>
            <p:cNvSpPr/>
            <p:nvPr/>
          </p:nvSpPr>
          <p:spPr>
            <a:xfrm>
              <a:off x="962315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7"/>
            <p:cNvSpPr/>
            <p:nvPr/>
          </p:nvSpPr>
          <p:spPr>
            <a:xfrm>
              <a:off x="1051103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7"/>
            <p:cNvSpPr/>
            <p:nvPr/>
          </p:nvSpPr>
          <p:spPr>
            <a:xfrm>
              <a:off x="1139891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7"/>
            <p:cNvSpPr/>
            <p:nvPr/>
          </p:nvSpPr>
          <p:spPr>
            <a:xfrm>
              <a:off x="1228679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7"/>
            <p:cNvSpPr/>
            <p:nvPr/>
          </p:nvSpPr>
          <p:spPr>
            <a:xfrm>
              <a:off x="1317466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7"/>
            <p:cNvSpPr/>
            <p:nvPr/>
          </p:nvSpPr>
          <p:spPr>
            <a:xfrm>
              <a:off x="1406254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7"/>
            <p:cNvSpPr/>
            <p:nvPr/>
          </p:nvSpPr>
          <p:spPr>
            <a:xfrm>
              <a:off x="1495042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7"/>
            <p:cNvSpPr/>
            <p:nvPr/>
          </p:nvSpPr>
          <p:spPr>
            <a:xfrm>
              <a:off x="1583830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7"/>
            <p:cNvSpPr/>
            <p:nvPr/>
          </p:nvSpPr>
          <p:spPr>
            <a:xfrm>
              <a:off x="1672617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7"/>
            <p:cNvSpPr/>
            <p:nvPr/>
          </p:nvSpPr>
          <p:spPr>
            <a:xfrm>
              <a:off x="873527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7"/>
            <p:cNvSpPr/>
            <p:nvPr/>
          </p:nvSpPr>
          <p:spPr>
            <a:xfrm>
              <a:off x="962315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7"/>
            <p:cNvSpPr/>
            <p:nvPr/>
          </p:nvSpPr>
          <p:spPr>
            <a:xfrm>
              <a:off x="1051103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7"/>
            <p:cNvSpPr/>
            <p:nvPr/>
          </p:nvSpPr>
          <p:spPr>
            <a:xfrm>
              <a:off x="1139891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7"/>
            <p:cNvSpPr/>
            <p:nvPr/>
          </p:nvSpPr>
          <p:spPr>
            <a:xfrm>
              <a:off x="1228679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7"/>
            <p:cNvSpPr/>
            <p:nvPr/>
          </p:nvSpPr>
          <p:spPr>
            <a:xfrm>
              <a:off x="1317466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7"/>
            <p:cNvSpPr/>
            <p:nvPr/>
          </p:nvSpPr>
          <p:spPr>
            <a:xfrm>
              <a:off x="1406254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7"/>
            <p:cNvSpPr/>
            <p:nvPr/>
          </p:nvSpPr>
          <p:spPr>
            <a:xfrm>
              <a:off x="1495042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7"/>
            <p:cNvSpPr/>
            <p:nvPr/>
          </p:nvSpPr>
          <p:spPr>
            <a:xfrm>
              <a:off x="1583830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7"/>
            <p:cNvSpPr/>
            <p:nvPr/>
          </p:nvSpPr>
          <p:spPr>
            <a:xfrm>
              <a:off x="1672617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7"/>
            <p:cNvSpPr/>
            <p:nvPr/>
          </p:nvSpPr>
          <p:spPr>
            <a:xfrm>
              <a:off x="784740" y="31064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7"/>
            <p:cNvSpPr/>
            <p:nvPr/>
          </p:nvSpPr>
          <p:spPr>
            <a:xfrm>
              <a:off x="784740" y="320441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7"/>
            <p:cNvSpPr/>
            <p:nvPr/>
          </p:nvSpPr>
          <p:spPr>
            <a:xfrm>
              <a:off x="784740" y="330234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7"/>
            <p:cNvSpPr/>
            <p:nvPr/>
          </p:nvSpPr>
          <p:spPr>
            <a:xfrm>
              <a:off x="784740" y="340028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7"/>
            <p:cNvSpPr/>
            <p:nvPr/>
          </p:nvSpPr>
          <p:spPr>
            <a:xfrm>
              <a:off x="784740" y="349821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7"/>
            <p:cNvSpPr/>
            <p:nvPr/>
          </p:nvSpPr>
          <p:spPr>
            <a:xfrm>
              <a:off x="784740" y="359615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7"/>
            <p:cNvSpPr/>
            <p:nvPr/>
          </p:nvSpPr>
          <p:spPr>
            <a:xfrm>
              <a:off x="784740" y="369409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7"/>
            <p:cNvSpPr/>
            <p:nvPr/>
          </p:nvSpPr>
          <p:spPr>
            <a:xfrm>
              <a:off x="784740" y="379202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7"/>
            <p:cNvSpPr/>
            <p:nvPr/>
          </p:nvSpPr>
          <p:spPr>
            <a:xfrm>
              <a:off x="784740" y="3889962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7"/>
            <p:cNvSpPr/>
            <p:nvPr/>
          </p:nvSpPr>
          <p:spPr>
            <a:xfrm>
              <a:off x="784740" y="3987897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7"/>
            <p:cNvSpPr/>
            <p:nvPr/>
          </p:nvSpPr>
          <p:spPr>
            <a:xfrm>
              <a:off x="784740" y="408583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7"/>
            <p:cNvSpPr/>
            <p:nvPr/>
          </p:nvSpPr>
          <p:spPr>
            <a:xfrm>
              <a:off x="784740" y="4183769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7"/>
            <p:cNvSpPr/>
            <p:nvPr/>
          </p:nvSpPr>
          <p:spPr>
            <a:xfrm>
              <a:off x="784740" y="428170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7"/>
            <p:cNvSpPr/>
            <p:nvPr/>
          </p:nvSpPr>
          <p:spPr>
            <a:xfrm>
              <a:off x="784740" y="437964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7"/>
            <p:cNvSpPr/>
            <p:nvPr/>
          </p:nvSpPr>
          <p:spPr>
            <a:xfrm>
              <a:off x="784740" y="447757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7"/>
            <p:cNvSpPr/>
            <p:nvPr/>
          </p:nvSpPr>
          <p:spPr>
            <a:xfrm>
              <a:off x="6465144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7"/>
            <p:cNvSpPr/>
            <p:nvPr/>
          </p:nvSpPr>
          <p:spPr>
            <a:xfrm>
              <a:off x="6553933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7"/>
            <p:cNvSpPr/>
            <p:nvPr/>
          </p:nvSpPr>
          <p:spPr>
            <a:xfrm>
              <a:off x="6642723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7"/>
            <p:cNvSpPr/>
            <p:nvPr/>
          </p:nvSpPr>
          <p:spPr>
            <a:xfrm>
              <a:off x="6731512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7"/>
            <p:cNvSpPr/>
            <p:nvPr/>
          </p:nvSpPr>
          <p:spPr>
            <a:xfrm>
              <a:off x="6820301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7"/>
            <p:cNvSpPr/>
            <p:nvPr/>
          </p:nvSpPr>
          <p:spPr>
            <a:xfrm>
              <a:off x="6909090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7"/>
            <p:cNvSpPr/>
            <p:nvPr/>
          </p:nvSpPr>
          <p:spPr>
            <a:xfrm>
              <a:off x="6465144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7"/>
            <p:cNvSpPr/>
            <p:nvPr/>
          </p:nvSpPr>
          <p:spPr>
            <a:xfrm>
              <a:off x="6553933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7"/>
            <p:cNvSpPr/>
            <p:nvPr/>
          </p:nvSpPr>
          <p:spPr>
            <a:xfrm>
              <a:off x="6642723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7"/>
            <p:cNvSpPr/>
            <p:nvPr/>
          </p:nvSpPr>
          <p:spPr>
            <a:xfrm>
              <a:off x="6731512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7"/>
            <p:cNvSpPr/>
            <p:nvPr/>
          </p:nvSpPr>
          <p:spPr>
            <a:xfrm>
              <a:off x="6820301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7"/>
            <p:cNvSpPr/>
            <p:nvPr/>
          </p:nvSpPr>
          <p:spPr>
            <a:xfrm>
              <a:off x="6909090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7"/>
            <p:cNvSpPr/>
            <p:nvPr/>
          </p:nvSpPr>
          <p:spPr>
            <a:xfrm>
              <a:off x="6465144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7"/>
            <p:cNvSpPr/>
            <p:nvPr/>
          </p:nvSpPr>
          <p:spPr>
            <a:xfrm>
              <a:off x="6553933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7"/>
            <p:cNvSpPr/>
            <p:nvPr/>
          </p:nvSpPr>
          <p:spPr>
            <a:xfrm>
              <a:off x="6642723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7"/>
            <p:cNvSpPr/>
            <p:nvPr/>
          </p:nvSpPr>
          <p:spPr>
            <a:xfrm>
              <a:off x="6731512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7"/>
            <p:cNvSpPr/>
            <p:nvPr/>
          </p:nvSpPr>
          <p:spPr>
            <a:xfrm>
              <a:off x="6820301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7"/>
            <p:cNvSpPr/>
            <p:nvPr/>
          </p:nvSpPr>
          <p:spPr>
            <a:xfrm>
              <a:off x="6909090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7"/>
            <p:cNvSpPr/>
            <p:nvPr/>
          </p:nvSpPr>
          <p:spPr>
            <a:xfrm>
              <a:off x="6997879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7"/>
            <p:cNvSpPr/>
            <p:nvPr/>
          </p:nvSpPr>
          <p:spPr>
            <a:xfrm>
              <a:off x="6997879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7"/>
            <p:cNvSpPr/>
            <p:nvPr/>
          </p:nvSpPr>
          <p:spPr>
            <a:xfrm>
              <a:off x="6997879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7"/>
            <p:cNvSpPr/>
            <p:nvPr/>
          </p:nvSpPr>
          <p:spPr>
            <a:xfrm>
              <a:off x="7086668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7"/>
            <p:cNvSpPr/>
            <p:nvPr/>
          </p:nvSpPr>
          <p:spPr>
            <a:xfrm>
              <a:off x="7086668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7"/>
            <p:cNvSpPr/>
            <p:nvPr/>
          </p:nvSpPr>
          <p:spPr>
            <a:xfrm>
              <a:off x="7086668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7"/>
            <p:cNvSpPr/>
            <p:nvPr/>
          </p:nvSpPr>
          <p:spPr>
            <a:xfrm>
              <a:off x="7175458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7"/>
            <p:cNvSpPr/>
            <p:nvPr/>
          </p:nvSpPr>
          <p:spPr>
            <a:xfrm>
              <a:off x="7175458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7"/>
            <p:cNvSpPr/>
            <p:nvPr/>
          </p:nvSpPr>
          <p:spPr>
            <a:xfrm>
              <a:off x="7175458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7"/>
            <p:cNvSpPr/>
            <p:nvPr/>
          </p:nvSpPr>
          <p:spPr>
            <a:xfrm>
              <a:off x="7264247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7"/>
            <p:cNvSpPr/>
            <p:nvPr/>
          </p:nvSpPr>
          <p:spPr>
            <a:xfrm>
              <a:off x="7264247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7"/>
            <p:cNvSpPr/>
            <p:nvPr/>
          </p:nvSpPr>
          <p:spPr>
            <a:xfrm>
              <a:off x="7264247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7"/>
            <p:cNvSpPr/>
            <p:nvPr/>
          </p:nvSpPr>
          <p:spPr>
            <a:xfrm>
              <a:off x="7353036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7"/>
            <p:cNvSpPr/>
            <p:nvPr/>
          </p:nvSpPr>
          <p:spPr>
            <a:xfrm>
              <a:off x="7353036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7"/>
            <p:cNvSpPr/>
            <p:nvPr/>
          </p:nvSpPr>
          <p:spPr>
            <a:xfrm>
              <a:off x="7353036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7"/>
            <p:cNvSpPr/>
            <p:nvPr/>
          </p:nvSpPr>
          <p:spPr>
            <a:xfrm>
              <a:off x="7441825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7"/>
            <p:cNvSpPr/>
            <p:nvPr/>
          </p:nvSpPr>
          <p:spPr>
            <a:xfrm>
              <a:off x="7441825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7"/>
            <p:cNvSpPr/>
            <p:nvPr/>
          </p:nvSpPr>
          <p:spPr>
            <a:xfrm>
              <a:off x="7441825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7"/>
            <p:cNvSpPr/>
            <p:nvPr/>
          </p:nvSpPr>
          <p:spPr>
            <a:xfrm>
              <a:off x="7530614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7"/>
            <p:cNvSpPr/>
            <p:nvPr/>
          </p:nvSpPr>
          <p:spPr>
            <a:xfrm>
              <a:off x="7530614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7"/>
            <p:cNvSpPr/>
            <p:nvPr/>
          </p:nvSpPr>
          <p:spPr>
            <a:xfrm>
              <a:off x="7530614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7"/>
            <p:cNvSpPr/>
            <p:nvPr/>
          </p:nvSpPr>
          <p:spPr>
            <a:xfrm>
              <a:off x="7619404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7"/>
            <p:cNvSpPr/>
            <p:nvPr/>
          </p:nvSpPr>
          <p:spPr>
            <a:xfrm>
              <a:off x="7619404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7"/>
            <p:cNvSpPr/>
            <p:nvPr/>
          </p:nvSpPr>
          <p:spPr>
            <a:xfrm>
              <a:off x="7619404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7"/>
            <p:cNvSpPr/>
            <p:nvPr/>
          </p:nvSpPr>
          <p:spPr>
            <a:xfrm>
              <a:off x="7708193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7"/>
            <p:cNvSpPr/>
            <p:nvPr/>
          </p:nvSpPr>
          <p:spPr>
            <a:xfrm>
              <a:off x="7708193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7"/>
            <p:cNvSpPr/>
            <p:nvPr/>
          </p:nvSpPr>
          <p:spPr>
            <a:xfrm>
              <a:off x="7708193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7"/>
            <p:cNvSpPr/>
            <p:nvPr/>
          </p:nvSpPr>
          <p:spPr>
            <a:xfrm>
              <a:off x="7796982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7"/>
            <p:cNvSpPr/>
            <p:nvPr/>
          </p:nvSpPr>
          <p:spPr>
            <a:xfrm>
              <a:off x="7796982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7"/>
            <p:cNvSpPr/>
            <p:nvPr/>
          </p:nvSpPr>
          <p:spPr>
            <a:xfrm>
              <a:off x="7796982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7"/>
            <p:cNvSpPr/>
            <p:nvPr/>
          </p:nvSpPr>
          <p:spPr>
            <a:xfrm>
              <a:off x="7885771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7"/>
            <p:cNvSpPr/>
            <p:nvPr/>
          </p:nvSpPr>
          <p:spPr>
            <a:xfrm>
              <a:off x="7885771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7"/>
            <p:cNvSpPr/>
            <p:nvPr/>
          </p:nvSpPr>
          <p:spPr>
            <a:xfrm>
              <a:off x="7885771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7"/>
            <p:cNvSpPr/>
            <p:nvPr/>
          </p:nvSpPr>
          <p:spPr>
            <a:xfrm>
              <a:off x="7974560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7"/>
            <p:cNvSpPr/>
            <p:nvPr/>
          </p:nvSpPr>
          <p:spPr>
            <a:xfrm>
              <a:off x="7974560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7"/>
            <p:cNvSpPr/>
            <p:nvPr/>
          </p:nvSpPr>
          <p:spPr>
            <a:xfrm>
              <a:off x="7974560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7"/>
            <p:cNvSpPr/>
            <p:nvPr/>
          </p:nvSpPr>
          <p:spPr>
            <a:xfrm>
              <a:off x="8063349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7"/>
            <p:cNvSpPr/>
            <p:nvPr/>
          </p:nvSpPr>
          <p:spPr>
            <a:xfrm>
              <a:off x="8063349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7"/>
            <p:cNvSpPr/>
            <p:nvPr/>
          </p:nvSpPr>
          <p:spPr>
            <a:xfrm>
              <a:off x="8063349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7"/>
            <p:cNvSpPr/>
            <p:nvPr/>
          </p:nvSpPr>
          <p:spPr>
            <a:xfrm>
              <a:off x="8152139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7"/>
            <p:cNvSpPr/>
            <p:nvPr/>
          </p:nvSpPr>
          <p:spPr>
            <a:xfrm>
              <a:off x="8152139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7"/>
            <p:cNvSpPr/>
            <p:nvPr/>
          </p:nvSpPr>
          <p:spPr>
            <a:xfrm>
              <a:off x="8152139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7"/>
            <p:cNvSpPr/>
            <p:nvPr/>
          </p:nvSpPr>
          <p:spPr>
            <a:xfrm>
              <a:off x="8240928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7"/>
            <p:cNvSpPr/>
            <p:nvPr/>
          </p:nvSpPr>
          <p:spPr>
            <a:xfrm>
              <a:off x="8240928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7"/>
            <p:cNvSpPr/>
            <p:nvPr/>
          </p:nvSpPr>
          <p:spPr>
            <a:xfrm>
              <a:off x="8240928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7"/>
            <p:cNvSpPr/>
            <p:nvPr/>
          </p:nvSpPr>
          <p:spPr>
            <a:xfrm>
              <a:off x="8333217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7"/>
            <p:cNvSpPr/>
            <p:nvPr/>
          </p:nvSpPr>
          <p:spPr>
            <a:xfrm>
              <a:off x="8333217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7"/>
            <p:cNvSpPr/>
            <p:nvPr/>
          </p:nvSpPr>
          <p:spPr>
            <a:xfrm>
              <a:off x="8333217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7"/>
            <p:cNvSpPr/>
            <p:nvPr/>
          </p:nvSpPr>
          <p:spPr>
            <a:xfrm>
              <a:off x="6376355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7"/>
            <p:cNvSpPr/>
            <p:nvPr/>
          </p:nvSpPr>
          <p:spPr>
            <a:xfrm>
              <a:off x="6376355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7"/>
            <p:cNvSpPr/>
            <p:nvPr/>
          </p:nvSpPr>
          <p:spPr>
            <a:xfrm>
              <a:off x="6376355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7"/>
            <p:cNvSpPr/>
            <p:nvPr/>
          </p:nvSpPr>
          <p:spPr>
            <a:xfrm>
              <a:off x="6287566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7"/>
            <p:cNvSpPr/>
            <p:nvPr/>
          </p:nvSpPr>
          <p:spPr>
            <a:xfrm>
              <a:off x="6287566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7"/>
            <p:cNvSpPr/>
            <p:nvPr/>
          </p:nvSpPr>
          <p:spPr>
            <a:xfrm>
              <a:off x="6287566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7"/>
            <p:cNvSpPr/>
            <p:nvPr/>
          </p:nvSpPr>
          <p:spPr>
            <a:xfrm>
              <a:off x="6198777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7"/>
            <p:cNvSpPr/>
            <p:nvPr/>
          </p:nvSpPr>
          <p:spPr>
            <a:xfrm>
              <a:off x="6198777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7"/>
            <p:cNvSpPr/>
            <p:nvPr/>
          </p:nvSpPr>
          <p:spPr>
            <a:xfrm>
              <a:off x="6198777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7"/>
            <p:cNvSpPr/>
            <p:nvPr/>
          </p:nvSpPr>
          <p:spPr>
            <a:xfrm>
              <a:off x="4246471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7"/>
            <p:cNvSpPr/>
            <p:nvPr/>
          </p:nvSpPr>
          <p:spPr>
            <a:xfrm>
              <a:off x="4335261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7"/>
            <p:cNvSpPr/>
            <p:nvPr/>
          </p:nvSpPr>
          <p:spPr>
            <a:xfrm>
              <a:off x="4424050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7"/>
            <p:cNvSpPr/>
            <p:nvPr/>
          </p:nvSpPr>
          <p:spPr>
            <a:xfrm>
              <a:off x="4512839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7"/>
            <p:cNvSpPr/>
            <p:nvPr/>
          </p:nvSpPr>
          <p:spPr>
            <a:xfrm>
              <a:off x="4601628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7"/>
            <p:cNvSpPr/>
            <p:nvPr/>
          </p:nvSpPr>
          <p:spPr>
            <a:xfrm>
              <a:off x="4690417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7"/>
            <p:cNvSpPr/>
            <p:nvPr/>
          </p:nvSpPr>
          <p:spPr>
            <a:xfrm>
              <a:off x="4246471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7"/>
            <p:cNvSpPr/>
            <p:nvPr/>
          </p:nvSpPr>
          <p:spPr>
            <a:xfrm>
              <a:off x="4335261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7"/>
            <p:cNvSpPr/>
            <p:nvPr/>
          </p:nvSpPr>
          <p:spPr>
            <a:xfrm>
              <a:off x="4424050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7"/>
            <p:cNvSpPr/>
            <p:nvPr/>
          </p:nvSpPr>
          <p:spPr>
            <a:xfrm>
              <a:off x="4512839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7"/>
            <p:cNvSpPr/>
            <p:nvPr/>
          </p:nvSpPr>
          <p:spPr>
            <a:xfrm>
              <a:off x="4601628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7"/>
            <p:cNvSpPr/>
            <p:nvPr/>
          </p:nvSpPr>
          <p:spPr>
            <a:xfrm>
              <a:off x="4690417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7"/>
            <p:cNvSpPr/>
            <p:nvPr/>
          </p:nvSpPr>
          <p:spPr>
            <a:xfrm>
              <a:off x="4246471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7"/>
            <p:cNvSpPr/>
            <p:nvPr/>
          </p:nvSpPr>
          <p:spPr>
            <a:xfrm>
              <a:off x="4335261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7"/>
            <p:cNvSpPr/>
            <p:nvPr/>
          </p:nvSpPr>
          <p:spPr>
            <a:xfrm>
              <a:off x="4424050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7"/>
            <p:cNvSpPr/>
            <p:nvPr/>
          </p:nvSpPr>
          <p:spPr>
            <a:xfrm>
              <a:off x="4512839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7"/>
            <p:cNvSpPr/>
            <p:nvPr/>
          </p:nvSpPr>
          <p:spPr>
            <a:xfrm>
              <a:off x="4601628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7"/>
            <p:cNvSpPr/>
            <p:nvPr/>
          </p:nvSpPr>
          <p:spPr>
            <a:xfrm>
              <a:off x="4690417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7"/>
            <p:cNvSpPr/>
            <p:nvPr/>
          </p:nvSpPr>
          <p:spPr>
            <a:xfrm>
              <a:off x="4779206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7"/>
            <p:cNvSpPr/>
            <p:nvPr/>
          </p:nvSpPr>
          <p:spPr>
            <a:xfrm>
              <a:off x="4779206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7"/>
            <p:cNvSpPr/>
            <p:nvPr/>
          </p:nvSpPr>
          <p:spPr>
            <a:xfrm>
              <a:off x="4779206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7"/>
            <p:cNvSpPr/>
            <p:nvPr/>
          </p:nvSpPr>
          <p:spPr>
            <a:xfrm>
              <a:off x="4867996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7"/>
            <p:cNvSpPr/>
            <p:nvPr/>
          </p:nvSpPr>
          <p:spPr>
            <a:xfrm>
              <a:off x="4867996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7"/>
            <p:cNvSpPr/>
            <p:nvPr/>
          </p:nvSpPr>
          <p:spPr>
            <a:xfrm>
              <a:off x="4867996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7"/>
            <p:cNvSpPr/>
            <p:nvPr/>
          </p:nvSpPr>
          <p:spPr>
            <a:xfrm>
              <a:off x="4956785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7"/>
            <p:cNvSpPr/>
            <p:nvPr/>
          </p:nvSpPr>
          <p:spPr>
            <a:xfrm>
              <a:off x="4956785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7"/>
            <p:cNvSpPr/>
            <p:nvPr/>
          </p:nvSpPr>
          <p:spPr>
            <a:xfrm>
              <a:off x="4956785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7"/>
            <p:cNvSpPr/>
            <p:nvPr/>
          </p:nvSpPr>
          <p:spPr>
            <a:xfrm>
              <a:off x="5045574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7"/>
            <p:cNvSpPr/>
            <p:nvPr/>
          </p:nvSpPr>
          <p:spPr>
            <a:xfrm>
              <a:off x="5045574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7"/>
            <p:cNvSpPr/>
            <p:nvPr/>
          </p:nvSpPr>
          <p:spPr>
            <a:xfrm>
              <a:off x="5045574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7"/>
            <p:cNvSpPr/>
            <p:nvPr/>
          </p:nvSpPr>
          <p:spPr>
            <a:xfrm>
              <a:off x="5134363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7"/>
            <p:cNvSpPr/>
            <p:nvPr/>
          </p:nvSpPr>
          <p:spPr>
            <a:xfrm>
              <a:off x="5134363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7"/>
            <p:cNvSpPr/>
            <p:nvPr/>
          </p:nvSpPr>
          <p:spPr>
            <a:xfrm>
              <a:off x="5134363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7"/>
            <p:cNvSpPr/>
            <p:nvPr/>
          </p:nvSpPr>
          <p:spPr>
            <a:xfrm>
              <a:off x="5223152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7"/>
            <p:cNvSpPr/>
            <p:nvPr/>
          </p:nvSpPr>
          <p:spPr>
            <a:xfrm>
              <a:off x="5223152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7"/>
            <p:cNvSpPr/>
            <p:nvPr/>
          </p:nvSpPr>
          <p:spPr>
            <a:xfrm>
              <a:off x="5223152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7"/>
            <p:cNvSpPr/>
            <p:nvPr/>
          </p:nvSpPr>
          <p:spPr>
            <a:xfrm>
              <a:off x="5311941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7"/>
            <p:cNvSpPr/>
            <p:nvPr/>
          </p:nvSpPr>
          <p:spPr>
            <a:xfrm>
              <a:off x="5311941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7"/>
            <p:cNvSpPr/>
            <p:nvPr/>
          </p:nvSpPr>
          <p:spPr>
            <a:xfrm>
              <a:off x="5311941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7"/>
            <p:cNvSpPr/>
            <p:nvPr/>
          </p:nvSpPr>
          <p:spPr>
            <a:xfrm>
              <a:off x="5400731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7"/>
            <p:cNvSpPr/>
            <p:nvPr/>
          </p:nvSpPr>
          <p:spPr>
            <a:xfrm>
              <a:off x="5400731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7"/>
            <p:cNvSpPr/>
            <p:nvPr/>
          </p:nvSpPr>
          <p:spPr>
            <a:xfrm>
              <a:off x="5400731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7"/>
            <p:cNvSpPr/>
            <p:nvPr/>
          </p:nvSpPr>
          <p:spPr>
            <a:xfrm>
              <a:off x="5489520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7"/>
            <p:cNvSpPr/>
            <p:nvPr/>
          </p:nvSpPr>
          <p:spPr>
            <a:xfrm>
              <a:off x="5489520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7"/>
            <p:cNvSpPr/>
            <p:nvPr/>
          </p:nvSpPr>
          <p:spPr>
            <a:xfrm>
              <a:off x="5489520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7"/>
            <p:cNvSpPr/>
            <p:nvPr/>
          </p:nvSpPr>
          <p:spPr>
            <a:xfrm>
              <a:off x="5578309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7"/>
            <p:cNvSpPr/>
            <p:nvPr/>
          </p:nvSpPr>
          <p:spPr>
            <a:xfrm>
              <a:off x="5578309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7"/>
            <p:cNvSpPr/>
            <p:nvPr/>
          </p:nvSpPr>
          <p:spPr>
            <a:xfrm>
              <a:off x="5578309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7"/>
            <p:cNvSpPr/>
            <p:nvPr/>
          </p:nvSpPr>
          <p:spPr>
            <a:xfrm>
              <a:off x="5667098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7"/>
            <p:cNvSpPr/>
            <p:nvPr/>
          </p:nvSpPr>
          <p:spPr>
            <a:xfrm>
              <a:off x="5667098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7"/>
            <p:cNvSpPr/>
            <p:nvPr/>
          </p:nvSpPr>
          <p:spPr>
            <a:xfrm>
              <a:off x="5667098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7"/>
            <p:cNvSpPr/>
            <p:nvPr/>
          </p:nvSpPr>
          <p:spPr>
            <a:xfrm>
              <a:off x="5755887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7"/>
            <p:cNvSpPr/>
            <p:nvPr/>
          </p:nvSpPr>
          <p:spPr>
            <a:xfrm>
              <a:off x="5755887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7"/>
            <p:cNvSpPr/>
            <p:nvPr/>
          </p:nvSpPr>
          <p:spPr>
            <a:xfrm>
              <a:off x="5755887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7"/>
            <p:cNvSpPr/>
            <p:nvPr/>
          </p:nvSpPr>
          <p:spPr>
            <a:xfrm>
              <a:off x="5844677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7"/>
            <p:cNvSpPr/>
            <p:nvPr/>
          </p:nvSpPr>
          <p:spPr>
            <a:xfrm>
              <a:off x="5844677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7"/>
            <p:cNvSpPr/>
            <p:nvPr/>
          </p:nvSpPr>
          <p:spPr>
            <a:xfrm>
              <a:off x="5844677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7"/>
            <p:cNvSpPr/>
            <p:nvPr/>
          </p:nvSpPr>
          <p:spPr>
            <a:xfrm>
              <a:off x="5933466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7"/>
            <p:cNvSpPr/>
            <p:nvPr/>
          </p:nvSpPr>
          <p:spPr>
            <a:xfrm>
              <a:off x="5933466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7"/>
            <p:cNvSpPr/>
            <p:nvPr/>
          </p:nvSpPr>
          <p:spPr>
            <a:xfrm>
              <a:off x="5933466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7"/>
            <p:cNvSpPr/>
            <p:nvPr/>
          </p:nvSpPr>
          <p:spPr>
            <a:xfrm>
              <a:off x="6022255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7"/>
            <p:cNvSpPr/>
            <p:nvPr/>
          </p:nvSpPr>
          <p:spPr>
            <a:xfrm>
              <a:off x="6022255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7"/>
            <p:cNvSpPr/>
            <p:nvPr/>
          </p:nvSpPr>
          <p:spPr>
            <a:xfrm>
              <a:off x="6022255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7"/>
            <p:cNvSpPr/>
            <p:nvPr/>
          </p:nvSpPr>
          <p:spPr>
            <a:xfrm>
              <a:off x="6114544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7"/>
            <p:cNvSpPr/>
            <p:nvPr/>
          </p:nvSpPr>
          <p:spPr>
            <a:xfrm>
              <a:off x="6114544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7"/>
            <p:cNvSpPr/>
            <p:nvPr/>
          </p:nvSpPr>
          <p:spPr>
            <a:xfrm>
              <a:off x="6114544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7"/>
            <p:cNvSpPr/>
            <p:nvPr/>
          </p:nvSpPr>
          <p:spPr>
            <a:xfrm>
              <a:off x="4157682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7"/>
            <p:cNvSpPr/>
            <p:nvPr/>
          </p:nvSpPr>
          <p:spPr>
            <a:xfrm>
              <a:off x="4157682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7"/>
            <p:cNvSpPr/>
            <p:nvPr/>
          </p:nvSpPr>
          <p:spPr>
            <a:xfrm>
              <a:off x="4157682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7"/>
            <p:cNvSpPr/>
            <p:nvPr/>
          </p:nvSpPr>
          <p:spPr>
            <a:xfrm>
              <a:off x="4068893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7"/>
            <p:cNvSpPr/>
            <p:nvPr/>
          </p:nvSpPr>
          <p:spPr>
            <a:xfrm>
              <a:off x="4068893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7"/>
            <p:cNvSpPr/>
            <p:nvPr/>
          </p:nvSpPr>
          <p:spPr>
            <a:xfrm>
              <a:off x="4068893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7"/>
            <p:cNvSpPr/>
            <p:nvPr/>
          </p:nvSpPr>
          <p:spPr>
            <a:xfrm>
              <a:off x="3980104" y="1337003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7"/>
            <p:cNvSpPr/>
            <p:nvPr/>
          </p:nvSpPr>
          <p:spPr>
            <a:xfrm>
              <a:off x="3980104" y="1434941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7"/>
            <p:cNvSpPr/>
            <p:nvPr/>
          </p:nvSpPr>
          <p:spPr>
            <a:xfrm>
              <a:off x="3980104" y="1532878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7"/>
            <p:cNvSpPr/>
            <p:nvPr/>
          </p:nvSpPr>
          <p:spPr>
            <a:xfrm>
              <a:off x="2027752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7"/>
            <p:cNvSpPr/>
            <p:nvPr/>
          </p:nvSpPr>
          <p:spPr>
            <a:xfrm>
              <a:off x="2116540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7"/>
            <p:cNvSpPr/>
            <p:nvPr/>
          </p:nvSpPr>
          <p:spPr>
            <a:xfrm>
              <a:off x="2205328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7"/>
            <p:cNvSpPr/>
            <p:nvPr/>
          </p:nvSpPr>
          <p:spPr>
            <a:xfrm>
              <a:off x="2294116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7"/>
            <p:cNvSpPr/>
            <p:nvPr/>
          </p:nvSpPr>
          <p:spPr>
            <a:xfrm>
              <a:off x="2382904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7"/>
            <p:cNvSpPr/>
            <p:nvPr/>
          </p:nvSpPr>
          <p:spPr>
            <a:xfrm>
              <a:off x="2471691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7"/>
            <p:cNvSpPr/>
            <p:nvPr/>
          </p:nvSpPr>
          <p:spPr>
            <a:xfrm>
              <a:off x="2027752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7"/>
            <p:cNvSpPr/>
            <p:nvPr/>
          </p:nvSpPr>
          <p:spPr>
            <a:xfrm>
              <a:off x="2116540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7"/>
            <p:cNvSpPr/>
            <p:nvPr/>
          </p:nvSpPr>
          <p:spPr>
            <a:xfrm>
              <a:off x="2205328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7"/>
            <p:cNvSpPr/>
            <p:nvPr/>
          </p:nvSpPr>
          <p:spPr>
            <a:xfrm>
              <a:off x="2294116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7"/>
            <p:cNvSpPr/>
            <p:nvPr/>
          </p:nvSpPr>
          <p:spPr>
            <a:xfrm>
              <a:off x="2382904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7"/>
            <p:cNvSpPr/>
            <p:nvPr/>
          </p:nvSpPr>
          <p:spPr>
            <a:xfrm>
              <a:off x="2471691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7"/>
            <p:cNvSpPr/>
            <p:nvPr/>
          </p:nvSpPr>
          <p:spPr>
            <a:xfrm>
              <a:off x="2027752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7"/>
            <p:cNvSpPr/>
            <p:nvPr/>
          </p:nvSpPr>
          <p:spPr>
            <a:xfrm>
              <a:off x="2116540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7"/>
            <p:cNvSpPr/>
            <p:nvPr/>
          </p:nvSpPr>
          <p:spPr>
            <a:xfrm>
              <a:off x="2205328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7"/>
            <p:cNvSpPr/>
            <p:nvPr/>
          </p:nvSpPr>
          <p:spPr>
            <a:xfrm>
              <a:off x="2294116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7"/>
            <p:cNvSpPr/>
            <p:nvPr/>
          </p:nvSpPr>
          <p:spPr>
            <a:xfrm>
              <a:off x="2382904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7"/>
            <p:cNvSpPr/>
            <p:nvPr/>
          </p:nvSpPr>
          <p:spPr>
            <a:xfrm>
              <a:off x="2471691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7"/>
            <p:cNvSpPr/>
            <p:nvPr/>
          </p:nvSpPr>
          <p:spPr>
            <a:xfrm>
              <a:off x="2560479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7"/>
            <p:cNvSpPr/>
            <p:nvPr/>
          </p:nvSpPr>
          <p:spPr>
            <a:xfrm>
              <a:off x="2560479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7"/>
            <p:cNvSpPr/>
            <p:nvPr/>
          </p:nvSpPr>
          <p:spPr>
            <a:xfrm>
              <a:off x="2560479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7"/>
            <p:cNvSpPr/>
            <p:nvPr/>
          </p:nvSpPr>
          <p:spPr>
            <a:xfrm>
              <a:off x="2649267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7"/>
            <p:cNvSpPr/>
            <p:nvPr/>
          </p:nvSpPr>
          <p:spPr>
            <a:xfrm>
              <a:off x="2649267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7"/>
            <p:cNvSpPr/>
            <p:nvPr/>
          </p:nvSpPr>
          <p:spPr>
            <a:xfrm>
              <a:off x="2649267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7"/>
            <p:cNvSpPr/>
            <p:nvPr/>
          </p:nvSpPr>
          <p:spPr>
            <a:xfrm>
              <a:off x="2738055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7"/>
            <p:cNvSpPr/>
            <p:nvPr/>
          </p:nvSpPr>
          <p:spPr>
            <a:xfrm>
              <a:off x="2738055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7"/>
            <p:cNvSpPr/>
            <p:nvPr/>
          </p:nvSpPr>
          <p:spPr>
            <a:xfrm>
              <a:off x="2738055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7"/>
            <p:cNvSpPr/>
            <p:nvPr/>
          </p:nvSpPr>
          <p:spPr>
            <a:xfrm>
              <a:off x="2826842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7"/>
            <p:cNvSpPr/>
            <p:nvPr/>
          </p:nvSpPr>
          <p:spPr>
            <a:xfrm>
              <a:off x="2826842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7"/>
            <p:cNvSpPr/>
            <p:nvPr/>
          </p:nvSpPr>
          <p:spPr>
            <a:xfrm>
              <a:off x="2826842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7"/>
            <p:cNvSpPr/>
            <p:nvPr/>
          </p:nvSpPr>
          <p:spPr>
            <a:xfrm>
              <a:off x="2915630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7"/>
            <p:cNvSpPr/>
            <p:nvPr/>
          </p:nvSpPr>
          <p:spPr>
            <a:xfrm>
              <a:off x="2915630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7"/>
            <p:cNvSpPr/>
            <p:nvPr/>
          </p:nvSpPr>
          <p:spPr>
            <a:xfrm>
              <a:off x="2915630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7"/>
            <p:cNvSpPr/>
            <p:nvPr/>
          </p:nvSpPr>
          <p:spPr>
            <a:xfrm>
              <a:off x="3004418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7"/>
            <p:cNvSpPr/>
            <p:nvPr/>
          </p:nvSpPr>
          <p:spPr>
            <a:xfrm>
              <a:off x="3004418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7"/>
            <p:cNvSpPr/>
            <p:nvPr/>
          </p:nvSpPr>
          <p:spPr>
            <a:xfrm>
              <a:off x="3004418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7"/>
            <p:cNvSpPr/>
            <p:nvPr/>
          </p:nvSpPr>
          <p:spPr>
            <a:xfrm>
              <a:off x="3093206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7"/>
            <p:cNvSpPr/>
            <p:nvPr/>
          </p:nvSpPr>
          <p:spPr>
            <a:xfrm>
              <a:off x="3093206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7"/>
            <p:cNvSpPr/>
            <p:nvPr/>
          </p:nvSpPr>
          <p:spPr>
            <a:xfrm>
              <a:off x="3093206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7"/>
            <p:cNvSpPr/>
            <p:nvPr/>
          </p:nvSpPr>
          <p:spPr>
            <a:xfrm>
              <a:off x="3181993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7"/>
            <p:cNvSpPr/>
            <p:nvPr/>
          </p:nvSpPr>
          <p:spPr>
            <a:xfrm>
              <a:off x="3181993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7"/>
            <p:cNvSpPr/>
            <p:nvPr/>
          </p:nvSpPr>
          <p:spPr>
            <a:xfrm>
              <a:off x="3181993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7"/>
            <p:cNvSpPr/>
            <p:nvPr/>
          </p:nvSpPr>
          <p:spPr>
            <a:xfrm>
              <a:off x="3270781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7"/>
            <p:cNvSpPr/>
            <p:nvPr/>
          </p:nvSpPr>
          <p:spPr>
            <a:xfrm>
              <a:off x="3270781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7"/>
            <p:cNvSpPr/>
            <p:nvPr/>
          </p:nvSpPr>
          <p:spPr>
            <a:xfrm>
              <a:off x="3270781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7"/>
            <p:cNvSpPr/>
            <p:nvPr/>
          </p:nvSpPr>
          <p:spPr>
            <a:xfrm>
              <a:off x="3359569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7"/>
            <p:cNvSpPr/>
            <p:nvPr/>
          </p:nvSpPr>
          <p:spPr>
            <a:xfrm>
              <a:off x="3359569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7"/>
            <p:cNvSpPr/>
            <p:nvPr/>
          </p:nvSpPr>
          <p:spPr>
            <a:xfrm>
              <a:off x="3359569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7"/>
            <p:cNvSpPr/>
            <p:nvPr/>
          </p:nvSpPr>
          <p:spPr>
            <a:xfrm>
              <a:off x="3448357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7"/>
            <p:cNvSpPr/>
            <p:nvPr/>
          </p:nvSpPr>
          <p:spPr>
            <a:xfrm>
              <a:off x="3448357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7"/>
            <p:cNvSpPr/>
            <p:nvPr/>
          </p:nvSpPr>
          <p:spPr>
            <a:xfrm>
              <a:off x="3448357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7"/>
            <p:cNvSpPr/>
            <p:nvPr/>
          </p:nvSpPr>
          <p:spPr>
            <a:xfrm>
              <a:off x="3537144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7"/>
            <p:cNvSpPr/>
            <p:nvPr/>
          </p:nvSpPr>
          <p:spPr>
            <a:xfrm>
              <a:off x="3537144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7"/>
            <p:cNvSpPr/>
            <p:nvPr/>
          </p:nvSpPr>
          <p:spPr>
            <a:xfrm>
              <a:off x="3537144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7"/>
            <p:cNvSpPr/>
            <p:nvPr/>
          </p:nvSpPr>
          <p:spPr>
            <a:xfrm>
              <a:off x="3625932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7"/>
            <p:cNvSpPr/>
            <p:nvPr/>
          </p:nvSpPr>
          <p:spPr>
            <a:xfrm>
              <a:off x="3625932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7"/>
            <p:cNvSpPr/>
            <p:nvPr/>
          </p:nvSpPr>
          <p:spPr>
            <a:xfrm>
              <a:off x="3625932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7"/>
            <p:cNvSpPr/>
            <p:nvPr/>
          </p:nvSpPr>
          <p:spPr>
            <a:xfrm>
              <a:off x="3714720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7"/>
            <p:cNvSpPr/>
            <p:nvPr/>
          </p:nvSpPr>
          <p:spPr>
            <a:xfrm>
              <a:off x="3714720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7"/>
            <p:cNvSpPr/>
            <p:nvPr/>
          </p:nvSpPr>
          <p:spPr>
            <a:xfrm>
              <a:off x="3714720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7"/>
            <p:cNvSpPr/>
            <p:nvPr/>
          </p:nvSpPr>
          <p:spPr>
            <a:xfrm>
              <a:off x="3803508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7"/>
            <p:cNvSpPr/>
            <p:nvPr/>
          </p:nvSpPr>
          <p:spPr>
            <a:xfrm>
              <a:off x="3803508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7"/>
            <p:cNvSpPr/>
            <p:nvPr/>
          </p:nvSpPr>
          <p:spPr>
            <a:xfrm>
              <a:off x="3803508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7"/>
            <p:cNvSpPr/>
            <p:nvPr/>
          </p:nvSpPr>
          <p:spPr>
            <a:xfrm>
              <a:off x="3895796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7"/>
            <p:cNvSpPr/>
            <p:nvPr/>
          </p:nvSpPr>
          <p:spPr>
            <a:xfrm>
              <a:off x="3895796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7"/>
            <p:cNvSpPr/>
            <p:nvPr/>
          </p:nvSpPr>
          <p:spPr>
            <a:xfrm>
              <a:off x="3895796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7"/>
            <p:cNvSpPr/>
            <p:nvPr/>
          </p:nvSpPr>
          <p:spPr>
            <a:xfrm>
              <a:off x="1938965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7"/>
            <p:cNvSpPr/>
            <p:nvPr/>
          </p:nvSpPr>
          <p:spPr>
            <a:xfrm>
              <a:off x="1938965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7"/>
            <p:cNvSpPr/>
            <p:nvPr/>
          </p:nvSpPr>
          <p:spPr>
            <a:xfrm>
              <a:off x="1938965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7"/>
            <p:cNvSpPr/>
            <p:nvPr/>
          </p:nvSpPr>
          <p:spPr>
            <a:xfrm>
              <a:off x="1850177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7"/>
            <p:cNvSpPr/>
            <p:nvPr/>
          </p:nvSpPr>
          <p:spPr>
            <a:xfrm>
              <a:off x="1850177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7"/>
            <p:cNvSpPr/>
            <p:nvPr/>
          </p:nvSpPr>
          <p:spPr>
            <a:xfrm>
              <a:off x="1850177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7"/>
            <p:cNvSpPr/>
            <p:nvPr/>
          </p:nvSpPr>
          <p:spPr>
            <a:xfrm>
              <a:off x="1761389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7"/>
            <p:cNvSpPr/>
            <p:nvPr/>
          </p:nvSpPr>
          <p:spPr>
            <a:xfrm>
              <a:off x="1761389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7"/>
            <p:cNvSpPr/>
            <p:nvPr/>
          </p:nvSpPr>
          <p:spPr>
            <a:xfrm>
              <a:off x="1761389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7"/>
            <p:cNvSpPr/>
            <p:nvPr/>
          </p:nvSpPr>
          <p:spPr>
            <a:xfrm>
              <a:off x="873527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7"/>
            <p:cNvSpPr/>
            <p:nvPr/>
          </p:nvSpPr>
          <p:spPr>
            <a:xfrm>
              <a:off x="962315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7"/>
            <p:cNvSpPr/>
            <p:nvPr/>
          </p:nvSpPr>
          <p:spPr>
            <a:xfrm>
              <a:off x="1051103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7"/>
            <p:cNvSpPr/>
            <p:nvPr/>
          </p:nvSpPr>
          <p:spPr>
            <a:xfrm>
              <a:off x="1139891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7"/>
            <p:cNvSpPr/>
            <p:nvPr/>
          </p:nvSpPr>
          <p:spPr>
            <a:xfrm>
              <a:off x="1228679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7"/>
            <p:cNvSpPr/>
            <p:nvPr/>
          </p:nvSpPr>
          <p:spPr>
            <a:xfrm>
              <a:off x="1317466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7"/>
            <p:cNvSpPr/>
            <p:nvPr/>
          </p:nvSpPr>
          <p:spPr>
            <a:xfrm>
              <a:off x="873527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7"/>
            <p:cNvSpPr/>
            <p:nvPr/>
          </p:nvSpPr>
          <p:spPr>
            <a:xfrm>
              <a:off x="962315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7"/>
            <p:cNvSpPr/>
            <p:nvPr/>
          </p:nvSpPr>
          <p:spPr>
            <a:xfrm>
              <a:off x="1051103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7"/>
            <p:cNvSpPr/>
            <p:nvPr/>
          </p:nvSpPr>
          <p:spPr>
            <a:xfrm>
              <a:off x="1139891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7"/>
            <p:cNvSpPr/>
            <p:nvPr/>
          </p:nvSpPr>
          <p:spPr>
            <a:xfrm>
              <a:off x="1228679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7"/>
            <p:cNvSpPr/>
            <p:nvPr/>
          </p:nvSpPr>
          <p:spPr>
            <a:xfrm>
              <a:off x="1317466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7"/>
            <p:cNvSpPr/>
            <p:nvPr/>
          </p:nvSpPr>
          <p:spPr>
            <a:xfrm>
              <a:off x="873527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7"/>
            <p:cNvSpPr/>
            <p:nvPr/>
          </p:nvSpPr>
          <p:spPr>
            <a:xfrm>
              <a:off x="962315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7"/>
            <p:cNvSpPr/>
            <p:nvPr/>
          </p:nvSpPr>
          <p:spPr>
            <a:xfrm>
              <a:off x="1051103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7"/>
            <p:cNvSpPr/>
            <p:nvPr/>
          </p:nvSpPr>
          <p:spPr>
            <a:xfrm>
              <a:off x="1139891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7"/>
            <p:cNvSpPr/>
            <p:nvPr/>
          </p:nvSpPr>
          <p:spPr>
            <a:xfrm>
              <a:off x="1228679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7"/>
            <p:cNvSpPr/>
            <p:nvPr/>
          </p:nvSpPr>
          <p:spPr>
            <a:xfrm>
              <a:off x="1317466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7"/>
            <p:cNvSpPr/>
            <p:nvPr/>
          </p:nvSpPr>
          <p:spPr>
            <a:xfrm>
              <a:off x="1406254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7"/>
            <p:cNvSpPr/>
            <p:nvPr/>
          </p:nvSpPr>
          <p:spPr>
            <a:xfrm>
              <a:off x="1406254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7"/>
            <p:cNvSpPr/>
            <p:nvPr/>
          </p:nvSpPr>
          <p:spPr>
            <a:xfrm>
              <a:off x="1406254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7"/>
            <p:cNvSpPr/>
            <p:nvPr/>
          </p:nvSpPr>
          <p:spPr>
            <a:xfrm>
              <a:off x="1495042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7"/>
            <p:cNvSpPr/>
            <p:nvPr/>
          </p:nvSpPr>
          <p:spPr>
            <a:xfrm>
              <a:off x="1495042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7"/>
            <p:cNvSpPr/>
            <p:nvPr/>
          </p:nvSpPr>
          <p:spPr>
            <a:xfrm>
              <a:off x="1495042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7"/>
            <p:cNvSpPr/>
            <p:nvPr/>
          </p:nvSpPr>
          <p:spPr>
            <a:xfrm>
              <a:off x="1583830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7"/>
            <p:cNvSpPr/>
            <p:nvPr/>
          </p:nvSpPr>
          <p:spPr>
            <a:xfrm>
              <a:off x="1583830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7"/>
            <p:cNvSpPr/>
            <p:nvPr/>
          </p:nvSpPr>
          <p:spPr>
            <a:xfrm>
              <a:off x="1583830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7"/>
            <p:cNvSpPr/>
            <p:nvPr/>
          </p:nvSpPr>
          <p:spPr>
            <a:xfrm>
              <a:off x="1672617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7"/>
            <p:cNvSpPr/>
            <p:nvPr/>
          </p:nvSpPr>
          <p:spPr>
            <a:xfrm>
              <a:off x="1672617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7"/>
            <p:cNvSpPr/>
            <p:nvPr/>
          </p:nvSpPr>
          <p:spPr>
            <a:xfrm>
              <a:off x="1672617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7"/>
            <p:cNvSpPr/>
            <p:nvPr/>
          </p:nvSpPr>
          <p:spPr>
            <a:xfrm>
              <a:off x="784740" y="1336985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7"/>
            <p:cNvSpPr/>
            <p:nvPr/>
          </p:nvSpPr>
          <p:spPr>
            <a:xfrm>
              <a:off x="784740" y="1434920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7"/>
            <p:cNvSpPr/>
            <p:nvPr/>
          </p:nvSpPr>
          <p:spPr>
            <a:xfrm>
              <a:off x="784740" y="1532856"/>
              <a:ext cx="26100" cy="26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7" name="Google Shape;2937;p7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38" name="Google Shape;2938;p7"/>
          <p:cNvSpPr txBox="1"/>
          <p:nvPr>
            <p:ph idx="1" type="subTitle"/>
          </p:nvPr>
        </p:nvSpPr>
        <p:spPr>
          <a:xfrm>
            <a:off x="1465663" y="25077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39" name="Google Shape;2939;p7"/>
          <p:cNvSpPr txBox="1"/>
          <p:nvPr>
            <p:ph idx="2" type="subTitle"/>
          </p:nvPr>
        </p:nvSpPr>
        <p:spPr>
          <a:xfrm>
            <a:off x="1465663" y="29112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0" name="Google Shape;2940;p7"/>
          <p:cNvSpPr txBox="1"/>
          <p:nvPr>
            <p:ph idx="3" type="subTitle"/>
          </p:nvPr>
        </p:nvSpPr>
        <p:spPr>
          <a:xfrm>
            <a:off x="1465663" y="33147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1" name="Google Shape;2941;p7"/>
          <p:cNvSpPr txBox="1"/>
          <p:nvPr>
            <p:ph idx="4" type="subTitle"/>
          </p:nvPr>
        </p:nvSpPr>
        <p:spPr>
          <a:xfrm>
            <a:off x="5149913" y="25077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2" name="Google Shape;2942;p7"/>
          <p:cNvSpPr txBox="1"/>
          <p:nvPr>
            <p:ph idx="5" type="subTitle"/>
          </p:nvPr>
        </p:nvSpPr>
        <p:spPr>
          <a:xfrm>
            <a:off x="5149913" y="29112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3" name="Google Shape;2943;p7"/>
          <p:cNvSpPr txBox="1"/>
          <p:nvPr>
            <p:ph idx="6" type="subTitle"/>
          </p:nvPr>
        </p:nvSpPr>
        <p:spPr>
          <a:xfrm>
            <a:off x="5149913" y="33147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4" name="Google Shape;2944;p7"/>
          <p:cNvSpPr txBox="1"/>
          <p:nvPr>
            <p:ph idx="7" type="subTitle"/>
          </p:nvPr>
        </p:nvSpPr>
        <p:spPr>
          <a:xfrm>
            <a:off x="1465663" y="37182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5" name="Google Shape;2945;p7"/>
          <p:cNvSpPr txBox="1"/>
          <p:nvPr>
            <p:ph idx="8" type="subTitle"/>
          </p:nvPr>
        </p:nvSpPr>
        <p:spPr>
          <a:xfrm>
            <a:off x="5149913" y="37182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6" name="Google Shape;2946;p7"/>
          <p:cNvSpPr txBox="1"/>
          <p:nvPr>
            <p:ph idx="9" type="subTitle"/>
          </p:nvPr>
        </p:nvSpPr>
        <p:spPr>
          <a:xfrm>
            <a:off x="1465663" y="17007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7" name="Google Shape;2947;p7"/>
          <p:cNvSpPr txBox="1"/>
          <p:nvPr>
            <p:ph idx="13" type="subTitle"/>
          </p:nvPr>
        </p:nvSpPr>
        <p:spPr>
          <a:xfrm>
            <a:off x="1465663" y="21042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8" name="Google Shape;2948;p7"/>
          <p:cNvSpPr txBox="1"/>
          <p:nvPr>
            <p:ph idx="14" type="subTitle"/>
          </p:nvPr>
        </p:nvSpPr>
        <p:spPr>
          <a:xfrm>
            <a:off x="5149913" y="17007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9" name="Google Shape;2949;p7"/>
          <p:cNvSpPr txBox="1"/>
          <p:nvPr>
            <p:ph idx="15" type="subTitle"/>
          </p:nvPr>
        </p:nvSpPr>
        <p:spPr>
          <a:xfrm>
            <a:off x="5149913" y="2104250"/>
            <a:ext cx="2907600" cy="40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50" name="Shape 2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1" name="Google Shape;2951;p8"/>
          <p:cNvGrpSpPr/>
          <p:nvPr/>
        </p:nvGrpSpPr>
        <p:grpSpPr>
          <a:xfrm flipH="1" rot="10800000">
            <a:off x="-1075925" y="-581300"/>
            <a:ext cx="10856857" cy="6458501"/>
            <a:chOff x="-1014250" y="-924075"/>
            <a:chExt cx="10856857" cy="6458501"/>
          </a:xfrm>
        </p:grpSpPr>
        <p:sp>
          <p:nvSpPr>
            <p:cNvPr id="2952" name="Google Shape;2952;p8"/>
            <p:cNvSpPr/>
            <p:nvPr/>
          </p:nvSpPr>
          <p:spPr>
            <a:xfrm>
              <a:off x="5190650" y="-693825"/>
              <a:ext cx="1990597" cy="974098"/>
            </a:xfrm>
            <a:custGeom>
              <a:rect b="b" l="l" r="r" t="t"/>
              <a:pathLst>
                <a:path extrusionOk="0" h="25845" w="52815">
                  <a:moveTo>
                    <a:pt x="16375" y="0"/>
                  </a:moveTo>
                  <a:cubicBezTo>
                    <a:pt x="11695" y="0"/>
                    <a:pt x="7254" y="3229"/>
                    <a:pt x="3763" y="6073"/>
                  </a:cubicBezTo>
                  <a:cubicBezTo>
                    <a:pt x="0" y="9142"/>
                    <a:pt x="168" y="13798"/>
                    <a:pt x="2552" y="17814"/>
                  </a:cubicBezTo>
                  <a:cubicBezTo>
                    <a:pt x="3929" y="20141"/>
                    <a:pt x="5671" y="22400"/>
                    <a:pt x="8128" y="23526"/>
                  </a:cubicBezTo>
                  <a:cubicBezTo>
                    <a:pt x="9637" y="24218"/>
                    <a:pt x="11314" y="24432"/>
                    <a:pt x="12962" y="24628"/>
                  </a:cubicBezTo>
                  <a:cubicBezTo>
                    <a:pt x="18541" y="25295"/>
                    <a:pt x="24190" y="25844"/>
                    <a:pt x="29805" y="25844"/>
                  </a:cubicBezTo>
                  <a:cubicBezTo>
                    <a:pt x="34398" y="25844"/>
                    <a:pt x="38968" y="25477"/>
                    <a:pt x="43460" y="24508"/>
                  </a:cubicBezTo>
                  <a:cubicBezTo>
                    <a:pt x="45588" y="24048"/>
                    <a:pt x="47733" y="23436"/>
                    <a:pt x="49518" y="22189"/>
                  </a:cubicBezTo>
                  <a:cubicBezTo>
                    <a:pt x="51304" y="20945"/>
                    <a:pt x="52692" y="18963"/>
                    <a:pt x="52739" y="16786"/>
                  </a:cubicBezTo>
                  <a:cubicBezTo>
                    <a:pt x="52814" y="13258"/>
                    <a:pt x="49505" y="10576"/>
                    <a:pt x="46204" y="9335"/>
                  </a:cubicBezTo>
                  <a:cubicBezTo>
                    <a:pt x="40195" y="7077"/>
                    <a:pt x="33327" y="7610"/>
                    <a:pt x="27545" y="4818"/>
                  </a:cubicBezTo>
                  <a:cubicBezTo>
                    <a:pt x="24511" y="3353"/>
                    <a:pt x="21856" y="999"/>
                    <a:pt x="18568" y="247"/>
                  </a:cubicBezTo>
                  <a:cubicBezTo>
                    <a:pt x="17833" y="78"/>
                    <a:pt x="17101" y="0"/>
                    <a:pt x="163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8"/>
            <p:cNvSpPr/>
            <p:nvPr/>
          </p:nvSpPr>
          <p:spPr>
            <a:xfrm>
              <a:off x="7405925" y="4195270"/>
              <a:ext cx="965156" cy="816461"/>
            </a:xfrm>
            <a:custGeom>
              <a:rect b="b" l="l" r="r" t="t"/>
              <a:pathLst>
                <a:path extrusionOk="0" h="9889" w="11690">
                  <a:moveTo>
                    <a:pt x="6492" y="0"/>
                  </a:moveTo>
                  <a:cubicBezTo>
                    <a:pt x="4576" y="0"/>
                    <a:pt x="2576" y="887"/>
                    <a:pt x="1433" y="2306"/>
                  </a:cubicBezTo>
                  <a:cubicBezTo>
                    <a:pt x="455" y="3521"/>
                    <a:pt x="0" y="5140"/>
                    <a:pt x="204" y="6684"/>
                  </a:cubicBezTo>
                  <a:cubicBezTo>
                    <a:pt x="285" y="7305"/>
                    <a:pt x="477" y="7934"/>
                    <a:pt x="897" y="8402"/>
                  </a:cubicBezTo>
                  <a:cubicBezTo>
                    <a:pt x="1407" y="8971"/>
                    <a:pt x="2177" y="9228"/>
                    <a:pt x="2922" y="9412"/>
                  </a:cubicBezTo>
                  <a:cubicBezTo>
                    <a:pt x="4072" y="9691"/>
                    <a:pt x="5252" y="9850"/>
                    <a:pt x="6435" y="9883"/>
                  </a:cubicBezTo>
                  <a:cubicBezTo>
                    <a:pt x="6551" y="9886"/>
                    <a:pt x="6668" y="9888"/>
                    <a:pt x="6785" y="9888"/>
                  </a:cubicBezTo>
                  <a:cubicBezTo>
                    <a:pt x="7648" y="9888"/>
                    <a:pt x="8525" y="9784"/>
                    <a:pt x="9275" y="9371"/>
                  </a:cubicBezTo>
                  <a:cubicBezTo>
                    <a:pt x="10318" y="8796"/>
                    <a:pt x="10982" y="7685"/>
                    <a:pt x="11268" y="6529"/>
                  </a:cubicBezTo>
                  <a:cubicBezTo>
                    <a:pt x="11690" y="4830"/>
                    <a:pt x="11352" y="2916"/>
                    <a:pt x="10213" y="1585"/>
                  </a:cubicBezTo>
                  <a:cubicBezTo>
                    <a:pt x="9571" y="832"/>
                    <a:pt x="8728" y="370"/>
                    <a:pt x="7807" y="150"/>
                  </a:cubicBezTo>
                  <a:cubicBezTo>
                    <a:pt x="7381" y="49"/>
                    <a:pt x="6939" y="0"/>
                    <a:pt x="649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8"/>
            <p:cNvSpPr/>
            <p:nvPr/>
          </p:nvSpPr>
          <p:spPr>
            <a:xfrm>
              <a:off x="8321605" y="4201132"/>
              <a:ext cx="236872" cy="192701"/>
            </a:xfrm>
            <a:custGeom>
              <a:rect b="b" l="l" r="r" t="t"/>
              <a:pathLst>
                <a:path extrusionOk="0" h="2334" w="2869">
                  <a:moveTo>
                    <a:pt x="1489" y="0"/>
                  </a:moveTo>
                  <a:cubicBezTo>
                    <a:pt x="1031" y="0"/>
                    <a:pt x="587" y="190"/>
                    <a:pt x="392" y="608"/>
                  </a:cubicBezTo>
                  <a:cubicBezTo>
                    <a:pt x="0" y="1447"/>
                    <a:pt x="602" y="2334"/>
                    <a:pt x="1493" y="2334"/>
                  </a:cubicBezTo>
                  <a:cubicBezTo>
                    <a:pt x="1511" y="2334"/>
                    <a:pt x="1529" y="2333"/>
                    <a:pt x="1548" y="2333"/>
                  </a:cubicBezTo>
                  <a:cubicBezTo>
                    <a:pt x="2206" y="2305"/>
                    <a:pt x="2851" y="1769"/>
                    <a:pt x="2860" y="1107"/>
                  </a:cubicBezTo>
                  <a:cubicBezTo>
                    <a:pt x="2868" y="410"/>
                    <a:pt x="2163" y="0"/>
                    <a:pt x="148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8"/>
            <p:cNvSpPr/>
            <p:nvPr/>
          </p:nvSpPr>
          <p:spPr>
            <a:xfrm>
              <a:off x="575575" y="2541825"/>
              <a:ext cx="116375" cy="96850"/>
            </a:xfrm>
            <a:custGeom>
              <a:rect b="b" l="l" r="r" t="t"/>
              <a:pathLst>
                <a:path extrusionOk="0" h="3874" w="4655">
                  <a:moveTo>
                    <a:pt x="1876" y="0"/>
                  </a:moveTo>
                  <a:cubicBezTo>
                    <a:pt x="1658" y="0"/>
                    <a:pt x="1447" y="21"/>
                    <a:pt x="1254" y="60"/>
                  </a:cubicBezTo>
                  <a:cubicBezTo>
                    <a:pt x="624" y="189"/>
                    <a:pt x="1" y="471"/>
                    <a:pt x="104" y="1234"/>
                  </a:cubicBezTo>
                  <a:cubicBezTo>
                    <a:pt x="162" y="1659"/>
                    <a:pt x="422" y="2026"/>
                    <a:pt x="674" y="2369"/>
                  </a:cubicBezTo>
                  <a:cubicBezTo>
                    <a:pt x="1119" y="2978"/>
                    <a:pt x="1482" y="3873"/>
                    <a:pt x="2329" y="3873"/>
                  </a:cubicBezTo>
                  <a:cubicBezTo>
                    <a:pt x="2339" y="3873"/>
                    <a:pt x="2350" y="3873"/>
                    <a:pt x="2360" y="3873"/>
                  </a:cubicBezTo>
                  <a:cubicBezTo>
                    <a:pt x="3066" y="3858"/>
                    <a:pt x="3736" y="3303"/>
                    <a:pt x="4093" y="2730"/>
                  </a:cubicBezTo>
                  <a:cubicBezTo>
                    <a:pt x="4209" y="2545"/>
                    <a:pt x="4292" y="2351"/>
                    <a:pt x="4331" y="2164"/>
                  </a:cubicBezTo>
                  <a:cubicBezTo>
                    <a:pt x="4654" y="674"/>
                    <a:pt x="3140" y="0"/>
                    <a:pt x="187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8"/>
            <p:cNvSpPr/>
            <p:nvPr/>
          </p:nvSpPr>
          <p:spPr>
            <a:xfrm>
              <a:off x="-880075" y="-924075"/>
              <a:ext cx="2573100" cy="2668500"/>
            </a:xfrm>
            <a:custGeom>
              <a:rect b="b" l="l" r="r" t="t"/>
              <a:pathLst>
                <a:path extrusionOk="0" h="106740" w="102924">
                  <a:moveTo>
                    <a:pt x="59886" y="1"/>
                  </a:moveTo>
                  <a:cubicBezTo>
                    <a:pt x="55848" y="1"/>
                    <a:pt x="51817" y="886"/>
                    <a:pt x="48323" y="2740"/>
                  </a:cubicBezTo>
                  <a:cubicBezTo>
                    <a:pt x="39634" y="7349"/>
                    <a:pt x="39644" y="14701"/>
                    <a:pt x="38283" y="23384"/>
                  </a:cubicBezTo>
                  <a:cubicBezTo>
                    <a:pt x="37227" y="30128"/>
                    <a:pt x="33264" y="37058"/>
                    <a:pt x="27052" y="40233"/>
                  </a:cubicBezTo>
                  <a:cubicBezTo>
                    <a:pt x="19968" y="43849"/>
                    <a:pt x="8700" y="48342"/>
                    <a:pt x="6745" y="57037"/>
                  </a:cubicBezTo>
                  <a:cubicBezTo>
                    <a:pt x="6228" y="59342"/>
                    <a:pt x="6657" y="61704"/>
                    <a:pt x="6028" y="64004"/>
                  </a:cubicBezTo>
                  <a:cubicBezTo>
                    <a:pt x="5383" y="66356"/>
                    <a:pt x="3275" y="68223"/>
                    <a:pt x="2274" y="70485"/>
                  </a:cubicBezTo>
                  <a:cubicBezTo>
                    <a:pt x="1256" y="72789"/>
                    <a:pt x="664" y="75289"/>
                    <a:pt x="570" y="77807"/>
                  </a:cubicBezTo>
                  <a:cubicBezTo>
                    <a:pt x="0" y="92886"/>
                    <a:pt x="15837" y="102490"/>
                    <a:pt x="28884" y="104967"/>
                  </a:cubicBezTo>
                  <a:cubicBezTo>
                    <a:pt x="29701" y="105121"/>
                    <a:pt x="30524" y="105271"/>
                    <a:pt x="31353" y="105406"/>
                  </a:cubicBezTo>
                  <a:cubicBezTo>
                    <a:pt x="36436" y="106246"/>
                    <a:pt x="41752" y="106739"/>
                    <a:pt x="46985" y="106739"/>
                  </a:cubicBezTo>
                  <a:cubicBezTo>
                    <a:pt x="49842" y="106739"/>
                    <a:pt x="52675" y="106592"/>
                    <a:pt x="55431" y="106275"/>
                  </a:cubicBezTo>
                  <a:cubicBezTo>
                    <a:pt x="66647" y="104980"/>
                    <a:pt x="77398" y="100434"/>
                    <a:pt x="85968" y="93052"/>
                  </a:cubicBezTo>
                  <a:cubicBezTo>
                    <a:pt x="90936" y="88772"/>
                    <a:pt x="95224" y="83615"/>
                    <a:pt x="98026" y="77685"/>
                  </a:cubicBezTo>
                  <a:cubicBezTo>
                    <a:pt x="102336" y="68560"/>
                    <a:pt x="102924" y="57959"/>
                    <a:pt x="100923" y="48069"/>
                  </a:cubicBezTo>
                  <a:cubicBezTo>
                    <a:pt x="98924" y="38180"/>
                    <a:pt x="94473" y="28926"/>
                    <a:pt x="89108" y="20379"/>
                  </a:cubicBezTo>
                  <a:cubicBezTo>
                    <a:pt x="84511" y="13057"/>
                    <a:pt x="78880" y="5900"/>
                    <a:pt x="71000" y="2342"/>
                  </a:cubicBezTo>
                  <a:cubicBezTo>
                    <a:pt x="67593" y="805"/>
                    <a:pt x="63736" y="1"/>
                    <a:pt x="598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8"/>
            <p:cNvSpPr/>
            <p:nvPr/>
          </p:nvSpPr>
          <p:spPr>
            <a:xfrm>
              <a:off x="534075" y="2081475"/>
              <a:ext cx="371850" cy="522300"/>
            </a:xfrm>
            <a:custGeom>
              <a:rect b="b" l="l" r="r" t="t"/>
              <a:pathLst>
                <a:path extrusionOk="0" h="20892" w="14874">
                  <a:moveTo>
                    <a:pt x="6651" y="0"/>
                  </a:moveTo>
                  <a:cubicBezTo>
                    <a:pt x="5334" y="0"/>
                    <a:pt x="4001" y="425"/>
                    <a:pt x="2951" y="1228"/>
                  </a:cubicBezTo>
                  <a:cubicBezTo>
                    <a:pt x="949" y="2761"/>
                    <a:pt x="0" y="5451"/>
                    <a:pt x="302" y="7957"/>
                  </a:cubicBezTo>
                  <a:cubicBezTo>
                    <a:pt x="681" y="11113"/>
                    <a:pt x="2785" y="13776"/>
                    <a:pt x="4993" y="16061"/>
                  </a:cubicBezTo>
                  <a:cubicBezTo>
                    <a:pt x="6418" y="17539"/>
                    <a:pt x="9415" y="20891"/>
                    <a:pt x="11788" y="20891"/>
                  </a:cubicBezTo>
                  <a:cubicBezTo>
                    <a:pt x="12629" y="20891"/>
                    <a:pt x="13391" y="20470"/>
                    <a:pt x="13977" y="19395"/>
                  </a:cubicBezTo>
                  <a:cubicBezTo>
                    <a:pt x="14874" y="17749"/>
                    <a:pt x="14125" y="16144"/>
                    <a:pt x="13718" y="14543"/>
                  </a:cubicBezTo>
                  <a:cubicBezTo>
                    <a:pt x="13091" y="12084"/>
                    <a:pt x="12944" y="9756"/>
                    <a:pt x="12696" y="7230"/>
                  </a:cubicBezTo>
                  <a:cubicBezTo>
                    <a:pt x="12472" y="4939"/>
                    <a:pt x="11797" y="2506"/>
                    <a:pt x="9983" y="1091"/>
                  </a:cubicBezTo>
                  <a:cubicBezTo>
                    <a:pt x="9035" y="352"/>
                    <a:pt x="7850" y="0"/>
                    <a:pt x="66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8"/>
            <p:cNvSpPr/>
            <p:nvPr/>
          </p:nvSpPr>
          <p:spPr>
            <a:xfrm flipH="1" rot="3192206">
              <a:off x="-1145304" y="3310873"/>
              <a:ext cx="3103577" cy="1226950"/>
            </a:xfrm>
            <a:custGeom>
              <a:rect b="b" l="l" r="r" t="t"/>
              <a:pathLst>
                <a:path extrusionOk="0" h="49076" w="124138">
                  <a:moveTo>
                    <a:pt x="124106" y="1"/>
                  </a:moveTo>
                  <a:lnTo>
                    <a:pt x="123857" y="2"/>
                  </a:lnTo>
                  <a:cubicBezTo>
                    <a:pt x="123886" y="4910"/>
                    <a:pt x="120994" y="9749"/>
                    <a:pt x="116660" y="12049"/>
                  </a:cubicBezTo>
                  <a:cubicBezTo>
                    <a:pt x="115776" y="12519"/>
                    <a:pt x="114824" y="12894"/>
                    <a:pt x="113903" y="13260"/>
                  </a:cubicBezTo>
                  <a:cubicBezTo>
                    <a:pt x="113005" y="13617"/>
                    <a:pt x="112073" y="13983"/>
                    <a:pt x="111200" y="14442"/>
                  </a:cubicBezTo>
                  <a:cubicBezTo>
                    <a:pt x="105054" y="17652"/>
                    <a:pt x="103273" y="23996"/>
                    <a:pt x="101554" y="30133"/>
                  </a:cubicBezTo>
                  <a:cubicBezTo>
                    <a:pt x="99950" y="35855"/>
                    <a:pt x="98290" y="41772"/>
                    <a:pt x="93127" y="45291"/>
                  </a:cubicBezTo>
                  <a:cubicBezTo>
                    <a:pt x="89656" y="47655"/>
                    <a:pt x="86237" y="48835"/>
                    <a:pt x="82815" y="48835"/>
                  </a:cubicBezTo>
                  <a:cubicBezTo>
                    <a:pt x="79912" y="48835"/>
                    <a:pt x="77007" y="47985"/>
                    <a:pt x="74066" y="46286"/>
                  </a:cubicBezTo>
                  <a:cubicBezTo>
                    <a:pt x="68472" y="43055"/>
                    <a:pt x="63532" y="37229"/>
                    <a:pt x="59170" y="32085"/>
                  </a:cubicBezTo>
                  <a:cubicBezTo>
                    <a:pt x="58088" y="30809"/>
                    <a:pt x="57064" y="29606"/>
                    <a:pt x="56052" y="28457"/>
                  </a:cubicBezTo>
                  <a:cubicBezTo>
                    <a:pt x="48334" y="19719"/>
                    <a:pt x="39183" y="14551"/>
                    <a:pt x="28856" y="13095"/>
                  </a:cubicBezTo>
                  <a:cubicBezTo>
                    <a:pt x="27553" y="12913"/>
                    <a:pt x="26235" y="12822"/>
                    <a:pt x="24911" y="12822"/>
                  </a:cubicBezTo>
                  <a:cubicBezTo>
                    <a:pt x="20841" y="12822"/>
                    <a:pt x="16716" y="13681"/>
                    <a:pt x="12796" y="15366"/>
                  </a:cubicBezTo>
                  <a:cubicBezTo>
                    <a:pt x="7637" y="17581"/>
                    <a:pt x="3212" y="21054"/>
                    <a:pt x="0" y="25408"/>
                  </a:cubicBezTo>
                  <a:lnTo>
                    <a:pt x="202" y="25556"/>
                  </a:lnTo>
                  <a:cubicBezTo>
                    <a:pt x="5919" y="17807"/>
                    <a:pt x="15517" y="13077"/>
                    <a:pt x="24981" y="13077"/>
                  </a:cubicBezTo>
                  <a:cubicBezTo>
                    <a:pt x="26267" y="13077"/>
                    <a:pt x="27550" y="13164"/>
                    <a:pt x="28821" y="13343"/>
                  </a:cubicBezTo>
                  <a:cubicBezTo>
                    <a:pt x="39089" y="14787"/>
                    <a:pt x="48186" y="19928"/>
                    <a:pt x="55864" y="28622"/>
                  </a:cubicBezTo>
                  <a:cubicBezTo>
                    <a:pt x="56877" y="29765"/>
                    <a:pt x="57898" y="30970"/>
                    <a:pt x="58979" y="32246"/>
                  </a:cubicBezTo>
                  <a:cubicBezTo>
                    <a:pt x="65520" y="39958"/>
                    <a:pt x="73250" y="49076"/>
                    <a:pt x="82825" y="49076"/>
                  </a:cubicBezTo>
                  <a:cubicBezTo>
                    <a:pt x="82826" y="49076"/>
                    <a:pt x="82827" y="49076"/>
                    <a:pt x="82828" y="49076"/>
                  </a:cubicBezTo>
                  <a:cubicBezTo>
                    <a:pt x="86084" y="49074"/>
                    <a:pt x="89559" y="48018"/>
                    <a:pt x="93266" y="45494"/>
                  </a:cubicBezTo>
                  <a:cubicBezTo>
                    <a:pt x="98506" y="41924"/>
                    <a:pt x="100180" y="35964"/>
                    <a:pt x="101794" y="30197"/>
                  </a:cubicBezTo>
                  <a:cubicBezTo>
                    <a:pt x="103578" y="23833"/>
                    <a:pt x="105265" y="17820"/>
                    <a:pt x="111315" y="14662"/>
                  </a:cubicBezTo>
                  <a:cubicBezTo>
                    <a:pt x="112176" y="14210"/>
                    <a:pt x="113101" y="13844"/>
                    <a:pt x="113996" y="13491"/>
                  </a:cubicBezTo>
                  <a:cubicBezTo>
                    <a:pt x="114922" y="13123"/>
                    <a:pt x="115882" y="12744"/>
                    <a:pt x="116779" y="12269"/>
                  </a:cubicBezTo>
                  <a:cubicBezTo>
                    <a:pt x="121194" y="9928"/>
                    <a:pt x="124138" y="4997"/>
                    <a:pt x="12410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8"/>
            <p:cNvSpPr/>
            <p:nvPr/>
          </p:nvSpPr>
          <p:spPr>
            <a:xfrm>
              <a:off x="7988975" y="1814613"/>
              <a:ext cx="1853632" cy="2023131"/>
            </a:xfrm>
            <a:custGeom>
              <a:rect b="b" l="l" r="r" t="t"/>
              <a:pathLst>
                <a:path extrusionOk="0" h="30019" w="27504">
                  <a:moveTo>
                    <a:pt x="12111" y="0"/>
                  </a:moveTo>
                  <a:cubicBezTo>
                    <a:pt x="11000" y="0"/>
                    <a:pt x="9863" y="292"/>
                    <a:pt x="8793" y="877"/>
                  </a:cubicBezTo>
                  <a:cubicBezTo>
                    <a:pt x="7511" y="1578"/>
                    <a:pt x="6715" y="2780"/>
                    <a:pt x="6402" y="4181"/>
                  </a:cubicBezTo>
                  <a:cubicBezTo>
                    <a:pt x="5143" y="9849"/>
                    <a:pt x="1" y="16618"/>
                    <a:pt x="3240" y="22241"/>
                  </a:cubicBezTo>
                  <a:cubicBezTo>
                    <a:pt x="5203" y="25648"/>
                    <a:pt x="9419" y="30018"/>
                    <a:pt x="13735" y="30018"/>
                  </a:cubicBezTo>
                  <a:cubicBezTo>
                    <a:pt x="13810" y="30018"/>
                    <a:pt x="13885" y="30017"/>
                    <a:pt x="13961" y="30014"/>
                  </a:cubicBezTo>
                  <a:cubicBezTo>
                    <a:pt x="16307" y="29931"/>
                    <a:pt x="18646" y="29580"/>
                    <a:pt x="20913" y="28969"/>
                  </a:cubicBezTo>
                  <a:cubicBezTo>
                    <a:pt x="22783" y="28468"/>
                    <a:pt x="24772" y="27647"/>
                    <a:pt x="25645" y="25919"/>
                  </a:cubicBezTo>
                  <a:cubicBezTo>
                    <a:pt x="27503" y="22241"/>
                    <a:pt x="24741" y="19168"/>
                    <a:pt x="22193" y="16100"/>
                  </a:cubicBezTo>
                  <a:cubicBezTo>
                    <a:pt x="20675" y="14271"/>
                    <a:pt x="19231" y="12448"/>
                    <a:pt x="18887" y="10499"/>
                  </a:cubicBezTo>
                  <a:cubicBezTo>
                    <a:pt x="18388" y="7678"/>
                    <a:pt x="18911" y="4803"/>
                    <a:pt x="16979" y="2388"/>
                  </a:cubicBezTo>
                  <a:cubicBezTo>
                    <a:pt x="15706" y="796"/>
                    <a:pt x="13944" y="0"/>
                    <a:pt x="121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8"/>
            <p:cNvSpPr/>
            <p:nvPr/>
          </p:nvSpPr>
          <p:spPr>
            <a:xfrm rot="5544774">
              <a:off x="7596689" y="-350795"/>
              <a:ext cx="1748977" cy="1781601"/>
            </a:xfrm>
            <a:custGeom>
              <a:rect b="b" l="l" r="r" t="t"/>
              <a:pathLst>
                <a:path extrusionOk="0" h="71265" w="69960">
                  <a:moveTo>
                    <a:pt x="69719" y="0"/>
                  </a:moveTo>
                  <a:cubicBezTo>
                    <a:pt x="68440" y="4497"/>
                    <a:pt x="67114" y="9148"/>
                    <a:pt x="64603" y="13195"/>
                  </a:cubicBezTo>
                  <a:cubicBezTo>
                    <a:pt x="61822" y="17675"/>
                    <a:pt x="57828" y="20684"/>
                    <a:pt x="53642" y="21451"/>
                  </a:cubicBezTo>
                  <a:cubicBezTo>
                    <a:pt x="52117" y="21733"/>
                    <a:pt x="50466" y="21761"/>
                    <a:pt x="48844" y="21761"/>
                  </a:cubicBezTo>
                  <a:cubicBezTo>
                    <a:pt x="48639" y="21761"/>
                    <a:pt x="48434" y="21760"/>
                    <a:pt x="48230" y="21760"/>
                  </a:cubicBezTo>
                  <a:cubicBezTo>
                    <a:pt x="48017" y="21759"/>
                    <a:pt x="47805" y="21759"/>
                    <a:pt x="47592" y="21759"/>
                  </a:cubicBezTo>
                  <a:cubicBezTo>
                    <a:pt x="44134" y="21759"/>
                    <a:pt x="40640" y="21899"/>
                    <a:pt x="38369" y="24424"/>
                  </a:cubicBezTo>
                  <a:cubicBezTo>
                    <a:pt x="35565" y="27544"/>
                    <a:pt x="36547" y="32218"/>
                    <a:pt x="37416" y="36341"/>
                  </a:cubicBezTo>
                  <a:cubicBezTo>
                    <a:pt x="37557" y="37011"/>
                    <a:pt x="37692" y="37647"/>
                    <a:pt x="37812" y="38281"/>
                  </a:cubicBezTo>
                  <a:cubicBezTo>
                    <a:pt x="39735" y="48405"/>
                    <a:pt x="35935" y="59353"/>
                    <a:pt x="28356" y="65521"/>
                  </a:cubicBezTo>
                  <a:cubicBezTo>
                    <a:pt x="23874" y="69170"/>
                    <a:pt x="18203" y="71038"/>
                    <a:pt x="12621" y="71038"/>
                  </a:cubicBezTo>
                  <a:cubicBezTo>
                    <a:pt x="8190" y="71038"/>
                    <a:pt x="3816" y="69861"/>
                    <a:pt x="138" y="67463"/>
                  </a:cubicBezTo>
                  <a:lnTo>
                    <a:pt x="1" y="67672"/>
                  </a:lnTo>
                  <a:cubicBezTo>
                    <a:pt x="3595" y="70014"/>
                    <a:pt x="8007" y="71264"/>
                    <a:pt x="12593" y="71264"/>
                  </a:cubicBezTo>
                  <a:cubicBezTo>
                    <a:pt x="13223" y="71264"/>
                    <a:pt x="13859" y="71238"/>
                    <a:pt x="14503" y="71192"/>
                  </a:cubicBezTo>
                  <a:cubicBezTo>
                    <a:pt x="19680" y="70804"/>
                    <a:pt x="24656" y="68859"/>
                    <a:pt x="28519" y="65715"/>
                  </a:cubicBezTo>
                  <a:cubicBezTo>
                    <a:pt x="32346" y="62600"/>
                    <a:pt x="35268" y="58310"/>
                    <a:pt x="36963" y="53312"/>
                  </a:cubicBezTo>
                  <a:cubicBezTo>
                    <a:pt x="38626" y="48419"/>
                    <a:pt x="39005" y="43205"/>
                    <a:pt x="38060" y="38233"/>
                  </a:cubicBezTo>
                  <a:cubicBezTo>
                    <a:pt x="37940" y="37599"/>
                    <a:pt x="37801" y="36933"/>
                    <a:pt x="37664" y="36290"/>
                  </a:cubicBezTo>
                  <a:cubicBezTo>
                    <a:pt x="36765" y="32026"/>
                    <a:pt x="35837" y="27616"/>
                    <a:pt x="38555" y="24591"/>
                  </a:cubicBezTo>
                  <a:cubicBezTo>
                    <a:pt x="40780" y="22116"/>
                    <a:pt x="44121" y="22007"/>
                    <a:pt x="47693" y="22007"/>
                  </a:cubicBezTo>
                  <a:cubicBezTo>
                    <a:pt x="47871" y="22007"/>
                    <a:pt x="48050" y="22007"/>
                    <a:pt x="48230" y="22008"/>
                  </a:cubicBezTo>
                  <a:cubicBezTo>
                    <a:pt x="48460" y="22008"/>
                    <a:pt x="48691" y="22009"/>
                    <a:pt x="48923" y="22009"/>
                  </a:cubicBezTo>
                  <a:cubicBezTo>
                    <a:pt x="50531" y="22009"/>
                    <a:pt x="52167" y="21977"/>
                    <a:pt x="53688" y="21699"/>
                  </a:cubicBezTo>
                  <a:cubicBezTo>
                    <a:pt x="57941" y="20917"/>
                    <a:pt x="61998" y="17866"/>
                    <a:pt x="64816" y="13326"/>
                  </a:cubicBezTo>
                  <a:cubicBezTo>
                    <a:pt x="67345" y="9251"/>
                    <a:pt x="68675" y="4584"/>
                    <a:pt x="69960" y="69"/>
                  </a:cubicBezTo>
                  <a:lnTo>
                    <a:pt x="6971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1" name="Google Shape;2961;p8"/>
          <p:cNvSpPr txBox="1"/>
          <p:nvPr>
            <p:ph type="title"/>
          </p:nvPr>
        </p:nvSpPr>
        <p:spPr>
          <a:xfrm>
            <a:off x="2096550" y="1053600"/>
            <a:ext cx="4950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962" name="Google Shape;2962;p8"/>
          <p:cNvSpPr txBox="1"/>
          <p:nvPr>
            <p:ph idx="1" type="subTitle"/>
          </p:nvPr>
        </p:nvSpPr>
        <p:spPr>
          <a:xfrm>
            <a:off x="2096700" y="3582900"/>
            <a:ext cx="4950900" cy="50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963" name="Shape 2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4" name="Google Shape;2964;p9"/>
          <p:cNvSpPr txBox="1"/>
          <p:nvPr>
            <p:ph type="title"/>
          </p:nvPr>
        </p:nvSpPr>
        <p:spPr>
          <a:xfrm>
            <a:off x="2132425" y="1159150"/>
            <a:ext cx="4879200" cy="2452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965" name="Google Shape;2965;p9"/>
          <p:cNvSpPr txBox="1"/>
          <p:nvPr>
            <p:ph idx="1" type="subTitle"/>
          </p:nvPr>
        </p:nvSpPr>
        <p:spPr>
          <a:xfrm>
            <a:off x="2132375" y="3500450"/>
            <a:ext cx="4879200" cy="483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66" name="Google Shape;2966;p9"/>
          <p:cNvGrpSpPr/>
          <p:nvPr/>
        </p:nvGrpSpPr>
        <p:grpSpPr>
          <a:xfrm flipH="1" rot="10800000">
            <a:off x="-839422" y="-1085620"/>
            <a:ext cx="10059436" cy="7096482"/>
            <a:chOff x="-839422" y="-853970"/>
            <a:chExt cx="10059436" cy="7096482"/>
          </a:xfrm>
        </p:grpSpPr>
        <p:sp>
          <p:nvSpPr>
            <p:cNvPr id="2967" name="Google Shape;2967;p9"/>
            <p:cNvSpPr/>
            <p:nvPr/>
          </p:nvSpPr>
          <p:spPr>
            <a:xfrm>
              <a:off x="7838850" y="-50407"/>
              <a:ext cx="1381164" cy="1063749"/>
            </a:xfrm>
            <a:custGeom>
              <a:rect b="b" l="l" r="r" t="t"/>
              <a:pathLst>
                <a:path extrusionOk="0" h="31437" w="51440">
                  <a:moveTo>
                    <a:pt x="51440" y="0"/>
                  </a:moveTo>
                  <a:lnTo>
                    <a:pt x="2368" y="363"/>
                  </a:lnTo>
                  <a:cubicBezTo>
                    <a:pt x="4510" y="748"/>
                    <a:pt x="5991" y="2928"/>
                    <a:pt x="6168" y="5098"/>
                  </a:cubicBezTo>
                  <a:cubicBezTo>
                    <a:pt x="6344" y="7271"/>
                    <a:pt x="5483" y="9393"/>
                    <a:pt x="4409" y="11289"/>
                  </a:cubicBezTo>
                  <a:cubicBezTo>
                    <a:pt x="3336" y="13182"/>
                    <a:pt x="2032" y="14958"/>
                    <a:pt x="1187" y="16966"/>
                  </a:cubicBezTo>
                  <a:cubicBezTo>
                    <a:pt x="537" y="18519"/>
                    <a:pt x="173" y="20188"/>
                    <a:pt x="84" y="21870"/>
                  </a:cubicBezTo>
                  <a:cubicBezTo>
                    <a:pt x="0" y="23437"/>
                    <a:pt x="163" y="25047"/>
                    <a:pt x="807" y="26476"/>
                  </a:cubicBezTo>
                  <a:cubicBezTo>
                    <a:pt x="1977" y="29075"/>
                    <a:pt x="4662" y="30795"/>
                    <a:pt x="7473" y="31273"/>
                  </a:cubicBezTo>
                  <a:cubicBezTo>
                    <a:pt x="8126" y="31385"/>
                    <a:pt x="8784" y="31437"/>
                    <a:pt x="9443" y="31437"/>
                  </a:cubicBezTo>
                  <a:cubicBezTo>
                    <a:pt x="11619" y="31437"/>
                    <a:pt x="13800" y="30870"/>
                    <a:pt x="15816" y="30020"/>
                  </a:cubicBezTo>
                  <a:cubicBezTo>
                    <a:pt x="18444" y="28912"/>
                    <a:pt x="20842" y="27341"/>
                    <a:pt x="23264" y="25836"/>
                  </a:cubicBezTo>
                  <a:cubicBezTo>
                    <a:pt x="27830" y="23001"/>
                    <a:pt x="32557" y="20360"/>
                    <a:pt x="37631" y="18589"/>
                  </a:cubicBezTo>
                  <a:cubicBezTo>
                    <a:pt x="41456" y="17253"/>
                    <a:pt x="45503" y="16426"/>
                    <a:pt x="49545" y="16426"/>
                  </a:cubicBezTo>
                  <a:cubicBezTo>
                    <a:pt x="50177" y="16426"/>
                    <a:pt x="50809" y="16446"/>
                    <a:pt x="51440" y="16488"/>
                  </a:cubicBezTo>
                  <a:lnTo>
                    <a:pt x="514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9"/>
            <p:cNvSpPr/>
            <p:nvPr/>
          </p:nvSpPr>
          <p:spPr>
            <a:xfrm rot="-5400000">
              <a:off x="-335098" y="335106"/>
              <a:ext cx="1181851" cy="511642"/>
            </a:xfrm>
            <a:custGeom>
              <a:rect b="b" l="l" r="r" t="t"/>
              <a:pathLst>
                <a:path extrusionOk="0" h="6847" w="15816">
                  <a:moveTo>
                    <a:pt x="0" y="0"/>
                  </a:moveTo>
                  <a:cubicBezTo>
                    <a:pt x="1127" y="3927"/>
                    <a:pt x="5286" y="6846"/>
                    <a:pt x="10251" y="6846"/>
                  </a:cubicBezTo>
                  <a:cubicBezTo>
                    <a:pt x="12292" y="6846"/>
                    <a:pt x="14199" y="6352"/>
                    <a:pt x="15815" y="5495"/>
                  </a:cubicBezTo>
                  <a:lnTo>
                    <a:pt x="1581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9"/>
            <p:cNvSpPr/>
            <p:nvPr/>
          </p:nvSpPr>
          <p:spPr>
            <a:xfrm rot="2700000">
              <a:off x="-437688" y="3858749"/>
              <a:ext cx="1999546" cy="1964513"/>
            </a:xfrm>
            <a:custGeom>
              <a:rect b="b" l="l" r="r" t="t"/>
              <a:pathLst>
                <a:path extrusionOk="0" h="43570" w="49385">
                  <a:moveTo>
                    <a:pt x="39467" y="1"/>
                  </a:moveTo>
                  <a:cubicBezTo>
                    <a:pt x="37216" y="1"/>
                    <a:pt x="35049" y="462"/>
                    <a:pt x="32886" y="989"/>
                  </a:cubicBezTo>
                  <a:cubicBezTo>
                    <a:pt x="30056" y="1680"/>
                    <a:pt x="27233" y="2367"/>
                    <a:pt x="24304" y="2517"/>
                  </a:cubicBezTo>
                  <a:cubicBezTo>
                    <a:pt x="22006" y="2636"/>
                    <a:pt x="19704" y="2696"/>
                    <a:pt x="17420" y="3038"/>
                  </a:cubicBezTo>
                  <a:cubicBezTo>
                    <a:pt x="10296" y="4107"/>
                    <a:pt x="5152" y="8009"/>
                    <a:pt x="1509" y="14060"/>
                  </a:cubicBezTo>
                  <a:cubicBezTo>
                    <a:pt x="526" y="15694"/>
                    <a:pt x="1" y="17481"/>
                    <a:pt x="300" y="19434"/>
                  </a:cubicBezTo>
                  <a:cubicBezTo>
                    <a:pt x="582" y="21273"/>
                    <a:pt x="559" y="23123"/>
                    <a:pt x="413" y="24966"/>
                  </a:cubicBezTo>
                  <a:cubicBezTo>
                    <a:pt x="270" y="26727"/>
                    <a:pt x="366" y="28453"/>
                    <a:pt x="725" y="30174"/>
                  </a:cubicBezTo>
                  <a:cubicBezTo>
                    <a:pt x="1246" y="32681"/>
                    <a:pt x="2558" y="34809"/>
                    <a:pt x="3873" y="36952"/>
                  </a:cubicBezTo>
                  <a:cubicBezTo>
                    <a:pt x="4976" y="38752"/>
                    <a:pt x="6421" y="40140"/>
                    <a:pt x="8303" y="41096"/>
                  </a:cubicBezTo>
                  <a:cubicBezTo>
                    <a:pt x="11574" y="42760"/>
                    <a:pt x="15028" y="43569"/>
                    <a:pt x="18163" y="43569"/>
                  </a:cubicBezTo>
                  <a:cubicBezTo>
                    <a:pt x="18346" y="43569"/>
                    <a:pt x="18528" y="43566"/>
                    <a:pt x="18708" y="43561"/>
                  </a:cubicBezTo>
                  <a:cubicBezTo>
                    <a:pt x="18874" y="43564"/>
                    <a:pt x="19039" y="43565"/>
                    <a:pt x="19203" y="43565"/>
                  </a:cubicBezTo>
                  <a:cubicBezTo>
                    <a:pt x="23825" y="43565"/>
                    <a:pt x="27699" y="42455"/>
                    <a:pt x="31560" y="41253"/>
                  </a:cubicBezTo>
                  <a:cubicBezTo>
                    <a:pt x="35217" y="40107"/>
                    <a:pt x="38243" y="38037"/>
                    <a:pt x="40703" y="35112"/>
                  </a:cubicBezTo>
                  <a:cubicBezTo>
                    <a:pt x="44147" y="31011"/>
                    <a:pt x="46581" y="26425"/>
                    <a:pt x="47747" y="21151"/>
                  </a:cubicBezTo>
                  <a:cubicBezTo>
                    <a:pt x="48670" y="16983"/>
                    <a:pt x="49384" y="12825"/>
                    <a:pt x="48986" y="8534"/>
                  </a:cubicBezTo>
                  <a:cubicBezTo>
                    <a:pt x="48554" y="3931"/>
                    <a:pt x="44333" y="62"/>
                    <a:pt x="39700" y="3"/>
                  </a:cubicBezTo>
                  <a:cubicBezTo>
                    <a:pt x="39622" y="2"/>
                    <a:pt x="39545" y="1"/>
                    <a:pt x="3946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9"/>
            <p:cNvSpPr/>
            <p:nvPr/>
          </p:nvSpPr>
          <p:spPr>
            <a:xfrm rot="1513357">
              <a:off x="627935" y="891031"/>
              <a:ext cx="235164" cy="271749"/>
            </a:xfrm>
            <a:custGeom>
              <a:rect b="b" l="l" r="r" t="t"/>
              <a:pathLst>
                <a:path extrusionOk="0" h="1567" w="1356">
                  <a:moveTo>
                    <a:pt x="685" y="1"/>
                  </a:moveTo>
                  <a:cubicBezTo>
                    <a:pt x="353" y="1"/>
                    <a:pt x="71" y="270"/>
                    <a:pt x="37" y="635"/>
                  </a:cubicBezTo>
                  <a:cubicBezTo>
                    <a:pt x="0" y="1040"/>
                    <a:pt x="362" y="1542"/>
                    <a:pt x="707" y="1565"/>
                  </a:cubicBezTo>
                  <a:cubicBezTo>
                    <a:pt x="715" y="1566"/>
                    <a:pt x="723" y="1566"/>
                    <a:pt x="731" y="1566"/>
                  </a:cubicBezTo>
                  <a:cubicBezTo>
                    <a:pt x="1017" y="1566"/>
                    <a:pt x="1274" y="1217"/>
                    <a:pt x="1315" y="765"/>
                  </a:cubicBezTo>
                  <a:cubicBezTo>
                    <a:pt x="1355" y="363"/>
                    <a:pt x="1116" y="44"/>
                    <a:pt x="747" y="4"/>
                  </a:cubicBezTo>
                  <a:cubicBezTo>
                    <a:pt x="726" y="2"/>
                    <a:pt x="706" y="1"/>
                    <a:pt x="68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71" name="Google Shape;2971;p9"/>
            <p:cNvGrpSpPr/>
            <p:nvPr/>
          </p:nvGrpSpPr>
          <p:grpSpPr>
            <a:xfrm rot="6103998">
              <a:off x="7169555" y="3945872"/>
              <a:ext cx="1738111" cy="1315249"/>
              <a:chOff x="365800" y="4214437"/>
              <a:chExt cx="4336883" cy="3281771"/>
            </a:xfrm>
          </p:grpSpPr>
          <p:sp>
            <p:nvSpPr>
              <p:cNvPr id="2972" name="Google Shape;2972;p9"/>
              <p:cNvSpPr/>
              <p:nvPr/>
            </p:nvSpPr>
            <p:spPr>
              <a:xfrm rot="2700000">
                <a:off x="1094547" y="4463877"/>
                <a:ext cx="1301111" cy="1437882"/>
              </a:xfrm>
              <a:custGeom>
                <a:rect b="b" l="l" r="r" t="t"/>
                <a:pathLst>
                  <a:path extrusionOk="0" h="9262" w="8381">
                    <a:moveTo>
                      <a:pt x="4431" y="0"/>
                    </a:moveTo>
                    <a:cubicBezTo>
                      <a:pt x="4060" y="0"/>
                      <a:pt x="3680" y="67"/>
                      <a:pt x="3302" y="203"/>
                    </a:cubicBezTo>
                    <a:cubicBezTo>
                      <a:pt x="2213" y="598"/>
                      <a:pt x="1645" y="1452"/>
                      <a:pt x="1256" y="2468"/>
                    </a:cubicBezTo>
                    <a:cubicBezTo>
                      <a:pt x="1113" y="2843"/>
                      <a:pt x="941" y="3195"/>
                      <a:pt x="705" y="3520"/>
                    </a:cubicBezTo>
                    <a:cubicBezTo>
                      <a:pt x="151" y="4285"/>
                      <a:pt x="1" y="5128"/>
                      <a:pt x="214" y="6044"/>
                    </a:cubicBezTo>
                    <a:cubicBezTo>
                      <a:pt x="609" y="7752"/>
                      <a:pt x="2004" y="8960"/>
                      <a:pt x="3857" y="9219"/>
                    </a:cubicBezTo>
                    <a:cubicBezTo>
                      <a:pt x="4055" y="9247"/>
                      <a:pt x="4251" y="9262"/>
                      <a:pt x="4443" y="9262"/>
                    </a:cubicBezTo>
                    <a:cubicBezTo>
                      <a:pt x="5009" y="9262"/>
                      <a:pt x="5547" y="9133"/>
                      <a:pt x="6065" y="8831"/>
                    </a:cubicBezTo>
                    <a:cubicBezTo>
                      <a:pt x="7675" y="7897"/>
                      <a:pt x="8360" y="6466"/>
                      <a:pt x="8363" y="4909"/>
                    </a:cubicBezTo>
                    <a:cubicBezTo>
                      <a:pt x="8380" y="3919"/>
                      <a:pt x="8253" y="3218"/>
                      <a:pt x="7825" y="2600"/>
                    </a:cubicBezTo>
                    <a:cubicBezTo>
                      <a:pt x="7507" y="2145"/>
                      <a:pt x="7191" y="1691"/>
                      <a:pt x="6859" y="1245"/>
                    </a:cubicBezTo>
                    <a:cubicBezTo>
                      <a:pt x="6249" y="430"/>
                      <a:pt x="5372" y="0"/>
                      <a:pt x="44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73" name="Google Shape;2973;p9"/>
              <p:cNvGrpSpPr/>
              <p:nvPr/>
            </p:nvGrpSpPr>
            <p:grpSpPr>
              <a:xfrm rot="1513453">
                <a:off x="639078" y="5031218"/>
                <a:ext cx="3882251" cy="1719749"/>
                <a:chOff x="-1207072" y="4254396"/>
                <a:chExt cx="1379987" cy="611303"/>
              </a:xfrm>
            </p:grpSpPr>
            <p:sp>
              <p:nvSpPr>
                <p:cNvPr id="2974" name="Google Shape;2974;p9"/>
                <p:cNvSpPr/>
                <p:nvPr/>
              </p:nvSpPr>
              <p:spPr>
                <a:xfrm>
                  <a:off x="-160216" y="4791396"/>
                  <a:ext cx="64298" cy="74303"/>
                </a:xfrm>
                <a:custGeom>
                  <a:rect b="b" l="l" r="r" t="t"/>
                  <a:pathLst>
                    <a:path extrusionOk="0" h="1567" w="1356">
                      <a:moveTo>
                        <a:pt x="685" y="1"/>
                      </a:moveTo>
                      <a:cubicBezTo>
                        <a:pt x="353" y="1"/>
                        <a:pt x="71" y="270"/>
                        <a:pt x="37" y="635"/>
                      </a:cubicBezTo>
                      <a:cubicBezTo>
                        <a:pt x="0" y="1040"/>
                        <a:pt x="362" y="1542"/>
                        <a:pt x="707" y="1565"/>
                      </a:cubicBezTo>
                      <a:cubicBezTo>
                        <a:pt x="715" y="1566"/>
                        <a:pt x="723" y="1566"/>
                        <a:pt x="731" y="1566"/>
                      </a:cubicBezTo>
                      <a:cubicBezTo>
                        <a:pt x="1017" y="1566"/>
                        <a:pt x="1274" y="1217"/>
                        <a:pt x="1315" y="765"/>
                      </a:cubicBezTo>
                      <a:cubicBezTo>
                        <a:pt x="1355" y="363"/>
                        <a:pt x="1116" y="44"/>
                        <a:pt x="747" y="4"/>
                      </a:cubicBezTo>
                      <a:cubicBezTo>
                        <a:pt x="726" y="2"/>
                        <a:pt x="706" y="1"/>
                        <a:pt x="685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5" name="Google Shape;2975;p9"/>
                <p:cNvSpPr/>
                <p:nvPr/>
              </p:nvSpPr>
              <p:spPr>
                <a:xfrm>
                  <a:off x="-551519" y="4545246"/>
                  <a:ext cx="46469" cy="59130"/>
                </a:xfrm>
                <a:custGeom>
                  <a:rect b="b" l="l" r="r" t="t"/>
                  <a:pathLst>
                    <a:path extrusionOk="0" h="1247" w="980">
                      <a:moveTo>
                        <a:pt x="543" y="1"/>
                      </a:moveTo>
                      <a:cubicBezTo>
                        <a:pt x="216" y="1"/>
                        <a:pt x="55" y="205"/>
                        <a:pt x="0" y="533"/>
                      </a:cubicBezTo>
                      <a:cubicBezTo>
                        <a:pt x="83" y="809"/>
                        <a:pt x="60" y="1157"/>
                        <a:pt x="446" y="1243"/>
                      </a:cubicBezTo>
                      <a:cubicBezTo>
                        <a:pt x="455" y="1245"/>
                        <a:pt x="465" y="1246"/>
                        <a:pt x="474" y="1246"/>
                      </a:cubicBezTo>
                      <a:cubicBezTo>
                        <a:pt x="683" y="1246"/>
                        <a:pt x="980" y="776"/>
                        <a:pt x="977" y="443"/>
                      </a:cubicBezTo>
                      <a:cubicBezTo>
                        <a:pt x="977" y="180"/>
                        <a:pt x="844" y="15"/>
                        <a:pt x="575" y="1"/>
                      </a:cubicBezTo>
                      <a:cubicBezTo>
                        <a:pt x="564" y="1"/>
                        <a:pt x="553" y="1"/>
                        <a:pt x="543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6" name="Google Shape;2976;p9"/>
                <p:cNvSpPr/>
                <p:nvPr/>
              </p:nvSpPr>
              <p:spPr>
                <a:xfrm>
                  <a:off x="-1207072" y="4254396"/>
                  <a:ext cx="43387" cy="44620"/>
                </a:xfrm>
                <a:custGeom>
                  <a:rect b="b" l="l" r="r" t="t"/>
                  <a:pathLst>
                    <a:path extrusionOk="0" h="941" w="915">
                      <a:moveTo>
                        <a:pt x="412" y="1"/>
                      </a:moveTo>
                      <a:cubicBezTo>
                        <a:pt x="136" y="1"/>
                        <a:pt x="4" y="186"/>
                        <a:pt x="1" y="489"/>
                      </a:cubicBezTo>
                      <a:cubicBezTo>
                        <a:pt x="17" y="765"/>
                        <a:pt x="174" y="938"/>
                        <a:pt x="476" y="941"/>
                      </a:cubicBezTo>
                      <a:cubicBezTo>
                        <a:pt x="768" y="941"/>
                        <a:pt x="914" y="775"/>
                        <a:pt x="905" y="486"/>
                      </a:cubicBezTo>
                      <a:cubicBezTo>
                        <a:pt x="894" y="187"/>
                        <a:pt x="721" y="7"/>
                        <a:pt x="426" y="1"/>
                      </a:cubicBezTo>
                      <a:cubicBezTo>
                        <a:pt x="422" y="1"/>
                        <a:pt x="417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7" name="Google Shape;2977;p9"/>
                <p:cNvSpPr/>
                <p:nvPr/>
              </p:nvSpPr>
              <p:spPr>
                <a:xfrm>
                  <a:off x="-595937" y="4647767"/>
                  <a:ext cx="35468" cy="28498"/>
                </a:xfrm>
                <a:custGeom>
                  <a:rect b="b" l="l" r="r" t="t"/>
                  <a:pathLst>
                    <a:path extrusionOk="0" h="601" w="748">
                      <a:moveTo>
                        <a:pt x="305" y="0"/>
                      </a:moveTo>
                      <a:cubicBezTo>
                        <a:pt x="279" y="0"/>
                        <a:pt x="250" y="5"/>
                        <a:pt x="219" y="15"/>
                      </a:cubicBezTo>
                      <a:cubicBezTo>
                        <a:pt x="0" y="84"/>
                        <a:pt x="20" y="263"/>
                        <a:pt x="53" y="496"/>
                      </a:cubicBezTo>
                      <a:cubicBezTo>
                        <a:pt x="73" y="489"/>
                        <a:pt x="94" y="486"/>
                        <a:pt x="114" y="486"/>
                      </a:cubicBezTo>
                      <a:cubicBezTo>
                        <a:pt x="239" y="486"/>
                        <a:pt x="352" y="600"/>
                        <a:pt x="479" y="600"/>
                      </a:cubicBezTo>
                      <a:cubicBezTo>
                        <a:pt x="531" y="600"/>
                        <a:pt x="586" y="581"/>
                        <a:pt x="644" y="526"/>
                      </a:cubicBezTo>
                      <a:cubicBezTo>
                        <a:pt x="747" y="430"/>
                        <a:pt x="647" y="320"/>
                        <a:pt x="591" y="231"/>
                      </a:cubicBezTo>
                      <a:cubicBezTo>
                        <a:pt x="519" y="117"/>
                        <a:pt x="440" y="0"/>
                        <a:pt x="30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8" name="Google Shape;2978;p9"/>
                <p:cNvSpPr/>
                <p:nvPr/>
              </p:nvSpPr>
              <p:spPr>
                <a:xfrm>
                  <a:off x="148922" y="4571245"/>
                  <a:ext cx="23993" cy="31438"/>
                </a:xfrm>
                <a:custGeom>
                  <a:rect b="b" l="l" r="r" t="t"/>
                  <a:pathLst>
                    <a:path extrusionOk="0" h="663" w="506">
                      <a:moveTo>
                        <a:pt x="323" y="0"/>
                      </a:moveTo>
                      <a:cubicBezTo>
                        <a:pt x="283" y="0"/>
                        <a:pt x="241" y="13"/>
                        <a:pt x="207" y="41"/>
                      </a:cubicBezTo>
                      <a:cubicBezTo>
                        <a:pt x="1" y="197"/>
                        <a:pt x="4" y="403"/>
                        <a:pt x="124" y="662"/>
                      </a:cubicBezTo>
                      <a:cubicBezTo>
                        <a:pt x="416" y="549"/>
                        <a:pt x="505" y="353"/>
                        <a:pt x="472" y="124"/>
                      </a:cubicBezTo>
                      <a:cubicBezTo>
                        <a:pt x="462" y="43"/>
                        <a:pt x="395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979" name="Google Shape;2979;p9"/>
              <p:cNvSpPr/>
              <p:nvPr/>
            </p:nvSpPr>
            <p:spPr>
              <a:xfrm rot="1513411">
                <a:off x="424199" y="4842248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0" name="Google Shape;2980;p9"/>
              <p:cNvSpPr/>
              <p:nvPr/>
            </p:nvSpPr>
            <p:spPr>
              <a:xfrm rot="1513422">
                <a:off x="789050" y="4813234"/>
                <a:ext cx="99781" cy="80171"/>
              </a:xfrm>
              <a:custGeom>
                <a:rect b="b" l="l" r="r" t="t"/>
                <a:pathLst>
                  <a:path extrusionOk="0" h="601" w="748">
                    <a:moveTo>
                      <a:pt x="305" y="0"/>
                    </a:moveTo>
                    <a:cubicBezTo>
                      <a:pt x="279" y="0"/>
                      <a:pt x="250" y="5"/>
                      <a:pt x="219" y="15"/>
                    </a:cubicBezTo>
                    <a:cubicBezTo>
                      <a:pt x="0" y="84"/>
                      <a:pt x="20" y="263"/>
                      <a:pt x="53" y="496"/>
                    </a:cubicBezTo>
                    <a:cubicBezTo>
                      <a:pt x="73" y="489"/>
                      <a:pt x="94" y="486"/>
                      <a:pt x="114" y="486"/>
                    </a:cubicBezTo>
                    <a:cubicBezTo>
                      <a:pt x="239" y="486"/>
                      <a:pt x="352" y="600"/>
                      <a:pt x="479" y="600"/>
                    </a:cubicBezTo>
                    <a:cubicBezTo>
                      <a:pt x="531" y="600"/>
                      <a:pt x="586" y="581"/>
                      <a:pt x="644" y="526"/>
                    </a:cubicBezTo>
                    <a:cubicBezTo>
                      <a:pt x="747" y="430"/>
                      <a:pt x="647" y="320"/>
                      <a:pt x="591" y="231"/>
                    </a:cubicBezTo>
                    <a:cubicBezTo>
                      <a:pt x="519" y="117"/>
                      <a:pt x="440" y="0"/>
                      <a:pt x="3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1" name="Google Shape;2981;p9"/>
              <p:cNvSpPr/>
              <p:nvPr/>
            </p:nvSpPr>
            <p:spPr>
              <a:xfrm rot="1513411">
                <a:off x="2771898" y="6061002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82" name="Google Shape;2982;p9"/>
            <p:cNvSpPr/>
            <p:nvPr/>
          </p:nvSpPr>
          <p:spPr>
            <a:xfrm>
              <a:off x="1023157" y="-853970"/>
              <a:ext cx="3103454" cy="1181681"/>
            </a:xfrm>
            <a:custGeom>
              <a:rect b="b" l="l" r="r" t="t"/>
              <a:pathLst>
                <a:path extrusionOk="0" h="177363" w="261674">
                  <a:moveTo>
                    <a:pt x="1300" y="102929"/>
                  </a:moveTo>
                  <a:cubicBezTo>
                    <a:pt x="-270" y="86533"/>
                    <a:pt x="-1110" y="65092"/>
                    <a:pt x="2927" y="51033"/>
                  </a:cubicBezTo>
                  <a:cubicBezTo>
                    <a:pt x="6964" y="36974"/>
                    <a:pt x="12851" y="26574"/>
                    <a:pt x="25524" y="18573"/>
                  </a:cubicBezTo>
                  <a:cubicBezTo>
                    <a:pt x="38197" y="10572"/>
                    <a:pt x="55473" y="5929"/>
                    <a:pt x="78966" y="3027"/>
                  </a:cubicBezTo>
                  <a:cubicBezTo>
                    <a:pt x="102459" y="125"/>
                    <a:pt x="140692" y="-1076"/>
                    <a:pt x="166483" y="1160"/>
                  </a:cubicBezTo>
                  <a:cubicBezTo>
                    <a:pt x="192274" y="3396"/>
                    <a:pt x="218505" y="8117"/>
                    <a:pt x="233710" y="16442"/>
                  </a:cubicBezTo>
                  <a:cubicBezTo>
                    <a:pt x="248915" y="24768"/>
                    <a:pt x="253136" y="38172"/>
                    <a:pt x="257713" y="51113"/>
                  </a:cubicBezTo>
                  <a:cubicBezTo>
                    <a:pt x="262290" y="64054"/>
                    <a:pt x="262031" y="79426"/>
                    <a:pt x="261173" y="94086"/>
                  </a:cubicBezTo>
                  <a:cubicBezTo>
                    <a:pt x="260315" y="108747"/>
                    <a:pt x="257840" y="127442"/>
                    <a:pt x="252564" y="139076"/>
                  </a:cubicBezTo>
                  <a:cubicBezTo>
                    <a:pt x="247288" y="150710"/>
                    <a:pt x="241252" y="157796"/>
                    <a:pt x="229519" y="163889"/>
                  </a:cubicBezTo>
                  <a:cubicBezTo>
                    <a:pt x="217786" y="169983"/>
                    <a:pt x="201711" y="173485"/>
                    <a:pt x="182166" y="175637"/>
                  </a:cubicBezTo>
                  <a:cubicBezTo>
                    <a:pt x="162621" y="177789"/>
                    <a:pt x="133946" y="177615"/>
                    <a:pt x="112247" y="176800"/>
                  </a:cubicBezTo>
                  <a:cubicBezTo>
                    <a:pt x="90548" y="175985"/>
                    <a:pt x="68623" y="175312"/>
                    <a:pt x="51973" y="170747"/>
                  </a:cubicBezTo>
                  <a:cubicBezTo>
                    <a:pt x="35323" y="166182"/>
                    <a:pt x="20795" y="160714"/>
                    <a:pt x="12349" y="149411"/>
                  </a:cubicBezTo>
                  <a:cubicBezTo>
                    <a:pt x="3904" y="138108"/>
                    <a:pt x="2870" y="119325"/>
                    <a:pt x="1300" y="10292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</p:sp>
      </p:grpSp>
      <p:sp>
        <p:nvSpPr>
          <p:cNvPr id="2983" name="Google Shape;2983;p9"/>
          <p:cNvSpPr/>
          <p:nvPr/>
        </p:nvSpPr>
        <p:spPr>
          <a:xfrm flipH="1" rot="10800000">
            <a:off x="3664532" y="-917318"/>
            <a:ext cx="3103454" cy="1181681"/>
          </a:xfrm>
          <a:custGeom>
            <a:rect b="b" l="l" r="r" t="t"/>
            <a:pathLst>
              <a:path extrusionOk="0" h="177363" w="261674">
                <a:moveTo>
                  <a:pt x="1300" y="102929"/>
                </a:moveTo>
                <a:cubicBezTo>
                  <a:pt x="-270" y="86533"/>
                  <a:pt x="-1110" y="65092"/>
                  <a:pt x="2927" y="51033"/>
                </a:cubicBezTo>
                <a:cubicBezTo>
                  <a:pt x="6964" y="36974"/>
                  <a:pt x="12851" y="26574"/>
                  <a:pt x="25524" y="18573"/>
                </a:cubicBezTo>
                <a:cubicBezTo>
                  <a:pt x="38197" y="10572"/>
                  <a:pt x="55473" y="5929"/>
                  <a:pt x="78966" y="3027"/>
                </a:cubicBezTo>
                <a:cubicBezTo>
                  <a:pt x="102459" y="125"/>
                  <a:pt x="140692" y="-1076"/>
                  <a:pt x="166483" y="1160"/>
                </a:cubicBezTo>
                <a:cubicBezTo>
                  <a:pt x="192274" y="3396"/>
                  <a:pt x="218505" y="8117"/>
                  <a:pt x="233710" y="16442"/>
                </a:cubicBezTo>
                <a:cubicBezTo>
                  <a:pt x="248915" y="24768"/>
                  <a:pt x="253136" y="38172"/>
                  <a:pt x="257713" y="51113"/>
                </a:cubicBezTo>
                <a:cubicBezTo>
                  <a:pt x="262290" y="64054"/>
                  <a:pt x="262031" y="79426"/>
                  <a:pt x="261173" y="94086"/>
                </a:cubicBezTo>
                <a:cubicBezTo>
                  <a:pt x="260315" y="108747"/>
                  <a:pt x="257840" y="127442"/>
                  <a:pt x="252564" y="139076"/>
                </a:cubicBezTo>
                <a:cubicBezTo>
                  <a:pt x="247288" y="150710"/>
                  <a:pt x="241252" y="157796"/>
                  <a:pt x="229519" y="163889"/>
                </a:cubicBezTo>
                <a:cubicBezTo>
                  <a:pt x="217786" y="169983"/>
                  <a:pt x="201711" y="173485"/>
                  <a:pt x="182166" y="175637"/>
                </a:cubicBezTo>
                <a:cubicBezTo>
                  <a:pt x="162621" y="177789"/>
                  <a:pt x="133946" y="177615"/>
                  <a:pt x="112247" y="176800"/>
                </a:cubicBezTo>
                <a:cubicBezTo>
                  <a:pt x="90548" y="175985"/>
                  <a:pt x="68623" y="175312"/>
                  <a:pt x="51973" y="170747"/>
                </a:cubicBezTo>
                <a:cubicBezTo>
                  <a:pt x="35323" y="166182"/>
                  <a:pt x="20795" y="160714"/>
                  <a:pt x="12349" y="149411"/>
                </a:cubicBezTo>
                <a:cubicBezTo>
                  <a:pt x="3904" y="138108"/>
                  <a:pt x="2870" y="119325"/>
                  <a:pt x="1300" y="10292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2"/>
        </a:solidFill>
      </p:bgPr>
    </p:bg>
    <p:spTree>
      <p:nvGrpSpPr>
        <p:cNvPr id="2984" name="Shape 2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85" name="Google Shape;2985;p10"/>
          <p:cNvGrpSpPr/>
          <p:nvPr/>
        </p:nvGrpSpPr>
        <p:grpSpPr>
          <a:xfrm>
            <a:off x="0" y="0"/>
            <a:ext cx="9195469" cy="5143462"/>
            <a:chOff x="0" y="0"/>
            <a:chExt cx="9195469" cy="5143462"/>
          </a:xfrm>
        </p:grpSpPr>
        <p:sp>
          <p:nvSpPr>
            <p:cNvPr id="2986" name="Google Shape;2986;p10"/>
            <p:cNvSpPr/>
            <p:nvPr/>
          </p:nvSpPr>
          <p:spPr>
            <a:xfrm>
              <a:off x="0" y="4270146"/>
              <a:ext cx="1633436" cy="873316"/>
            </a:xfrm>
            <a:custGeom>
              <a:rect b="b" l="l" r="r" t="t"/>
              <a:pathLst>
                <a:path extrusionOk="0" h="19635" w="36725">
                  <a:moveTo>
                    <a:pt x="16954" y="1"/>
                  </a:moveTo>
                  <a:cubicBezTo>
                    <a:pt x="16286" y="1"/>
                    <a:pt x="15614" y="74"/>
                    <a:pt x="14952" y="171"/>
                  </a:cubicBezTo>
                  <a:cubicBezTo>
                    <a:pt x="12377" y="548"/>
                    <a:pt x="9854" y="1265"/>
                    <a:pt x="7265" y="1521"/>
                  </a:cubicBezTo>
                  <a:cubicBezTo>
                    <a:pt x="6695" y="1577"/>
                    <a:pt x="6117" y="1609"/>
                    <a:pt x="5539" y="1609"/>
                  </a:cubicBezTo>
                  <a:cubicBezTo>
                    <a:pt x="3597" y="1609"/>
                    <a:pt x="1654" y="1252"/>
                    <a:pt x="1" y="281"/>
                  </a:cubicBezTo>
                  <a:lnTo>
                    <a:pt x="1" y="19635"/>
                  </a:lnTo>
                  <a:lnTo>
                    <a:pt x="36475" y="19631"/>
                  </a:lnTo>
                  <a:cubicBezTo>
                    <a:pt x="36475" y="19632"/>
                    <a:pt x="36475" y="19633"/>
                    <a:pt x="36475" y="19633"/>
                  </a:cubicBezTo>
                  <a:cubicBezTo>
                    <a:pt x="36487" y="19633"/>
                    <a:pt x="36711" y="18885"/>
                    <a:pt x="36714" y="18403"/>
                  </a:cubicBezTo>
                  <a:cubicBezTo>
                    <a:pt x="36724" y="16226"/>
                    <a:pt x="35596" y="14139"/>
                    <a:pt x="33976" y="12689"/>
                  </a:cubicBezTo>
                  <a:cubicBezTo>
                    <a:pt x="32353" y="11239"/>
                    <a:pt x="30277" y="10373"/>
                    <a:pt x="28159" y="9882"/>
                  </a:cubicBezTo>
                  <a:cubicBezTo>
                    <a:pt x="26487" y="9495"/>
                    <a:pt x="24618" y="9245"/>
                    <a:pt x="23486" y="7958"/>
                  </a:cubicBezTo>
                  <a:cubicBezTo>
                    <a:pt x="21967" y="6231"/>
                    <a:pt x="22458" y="3375"/>
                    <a:pt x="20995" y="1597"/>
                  </a:cubicBezTo>
                  <a:cubicBezTo>
                    <a:pt x="20309" y="759"/>
                    <a:pt x="19257" y="278"/>
                    <a:pt x="18188" y="98"/>
                  </a:cubicBezTo>
                  <a:cubicBezTo>
                    <a:pt x="17780" y="29"/>
                    <a:pt x="17367" y="1"/>
                    <a:pt x="169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10"/>
            <p:cNvSpPr/>
            <p:nvPr/>
          </p:nvSpPr>
          <p:spPr>
            <a:xfrm rot="5400000">
              <a:off x="8712920" y="-50321"/>
              <a:ext cx="380758" cy="481399"/>
            </a:xfrm>
            <a:custGeom>
              <a:rect b="b" l="l" r="r" t="t"/>
              <a:pathLst>
                <a:path extrusionOk="0" h="5740" w="4540">
                  <a:moveTo>
                    <a:pt x="4217" y="0"/>
                  </a:moveTo>
                  <a:cubicBezTo>
                    <a:pt x="4454" y="1466"/>
                    <a:pt x="4405" y="3034"/>
                    <a:pt x="3377" y="4181"/>
                  </a:cubicBezTo>
                  <a:cubicBezTo>
                    <a:pt x="2821" y="4794"/>
                    <a:pt x="2054" y="5140"/>
                    <a:pt x="1266" y="5348"/>
                  </a:cubicBezTo>
                  <a:cubicBezTo>
                    <a:pt x="850" y="5459"/>
                    <a:pt x="424" y="5520"/>
                    <a:pt x="0" y="5581"/>
                  </a:cubicBezTo>
                  <a:lnTo>
                    <a:pt x="0" y="5740"/>
                  </a:lnTo>
                  <a:cubicBezTo>
                    <a:pt x="62" y="5732"/>
                    <a:pt x="119" y="5724"/>
                    <a:pt x="176" y="5715"/>
                  </a:cubicBezTo>
                  <a:cubicBezTo>
                    <a:pt x="584" y="5655"/>
                    <a:pt x="988" y="5577"/>
                    <a:pt x="1385" y="5471"/>
                  </a:cubicBezTo>
                  <a:cubicBezTo>
                    <a:pt x="2148" y="5259"/>
                    <a:pt x="2891" y="4916"/>
                    <a:pt x="3437" y="4328"/>
                  </a:cubicBezTo>
                  <a:cubicBezTo>
                    <a:pt x="4006" y="3724"/>
                    <a:pt x="4324" y="2923"/>
                    <a:pt x="4438" y="2111"/>
                  </a:cubicBezTo>
                  <a:cubicBezTo>
                    <a:pt x="4540" y="1408"/>
                    <a:pt x="4491" y="698"/>
                    <a:pt x="437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10"/>
            <p:cNvSpPr/>
            <p:nvPr/>
          </p:nvSpPr>
          <p:spPr>
            <a:xfrm rot="5400000">
              <a:off x="8428861" y="-43611"/>
              <a:ext cx="671527" cy="758749"/>
            </a:xfrm>
            <a:custGeom>
              <a:rect b="b" l="l" r="r" t="t"/>
              <a:pathLst>
                <a:path extrusionOk="0" h="9047" w="8007">
                  <a:moveTo>
                    <a:pt x="7467" y="0"/>
                  </a:moveTo>
                  <a:cubicBezTo>
                    <a:pt x="7712" y="865"/>
                    <a:pt x="7822" y="1768"/>
                    <a:pt x="7782" y="2666"/>
                  </a:cubicBezTo>
                  <a:cubicBezTo>
                    <a:pt x="7724" y="3842"/>
                    <a:pt x="7394" y="5026"/>
                    <a:pt x="6695" y="5989"/>
                  </a:cubicBezTo>
                  <a:cubicBezTo>
                    <a:pt x="5896" y="7091"/>
                    <a:pt x="4679" y="7716"/>
                    <a:pt x="3401" y="8100"/>
                  </a:cubicBezTo>
                  <a:cubicBezTo>
                    <a:pt x="2286" y="8434"/>
                    <a:pt x="1127" y="8606"/>
                    <a:pt x="0" y="8892"/>
                  </a:cubicBezTo>
                  <a:lnTo>
                    <a:pt x="0" y="9047"/>
                  </a:lnTo>
                  <a:cubicBezTo>
                    <a:pt x="1082" y="8770"/>
                    <a:pt x="2193" y="8598"/>
                    <a:pt x="3266" y="8291"/>
                  </a:cubicBezTo>
                  <a:cubicBezTo>
                    <a:pt x="4540" y="7933"/>
                    <a:pt x="5781" y="7353"/>
                    <a:pt x="6634" y="6307"/>
                  </a:cubicBezTo>
                  <a:cubicBezTo>
                    <a:pt x="7381" y="5397"/>
                    <a:pt x="7782" y="4250"/>
                    <a:pt x="7900" y="3087"/>
                  </a:cubicBezTo>
                  <a:cubicBezTo>
                    <a:pt x="8006" y="2054"/>
                    <a:pt x="7900" y="1001"/>
                    <a:pt x="7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10"/>
            <p:cNvSpPr/>
            <p:nvPr/>
          </p:nvSpPr>
          <p:spPr>
            <a:xfrm rot="5400000">
              <a:off x="8107187" y="-69149"/>
              <a:ext cx="967663" cy="1105961"/>
            </a:xfrm>
            <a:custGeom>
              <a:rect b="b" l="l" r="r" t="t"/>
              <a:pathLst>
                <a:path extrusionOk="0" h="13187" w="11538">
                  <a:moveTo>
                    <a:pt x="10565" y="0"/>
                  </a:moveTo>
                  <a:cubicBezTo>
                    <a:pt x="11129" y="1061"/>
                    <a:pt x="11349" y="2303"/>
                    <a:pt x="11256" y="3503"/>
                  </a:cubicBezTo>
                  <a:cubicBezTo>
                    <a:pt x="11117" y="5259"/>
                    <a:pt x="10284" y="6879"/>
                    <a:pt x="9125" y="8182"/>
                  </a:cubicBezTo>
                  <a:cubicBezTo>
                    <a:pt x="7871" y="9586"/>
                    <a:pt x="6271" y="10611"/>
                    <a:pt x="4573" y="11390"/>
                  </a:cubicBezTo>
                  <a:cubicBezTo>
                    <a:pt x="3642" y="11815"/>
                    <a:pt x="2678" y="12170"/>
                    <a:pt x="1707" y="12497"/>
                  </a:cubicBezTo>
                  <a:cubicBezTo>
                    <a:pt x="1144" y="12685"/>
                    <a:pt x="571" y="12852"/>
                    <a:pt x="0" y="13032"/>
                  </a:cubicBezTo>
                  <a:lnTo>
                    <a:pt x="0" y="13186"/>
                  </a:lnTo>
                  <a:cubicBezTo>
                    <a:pt x="539" y="13019"/>
                    <a:pt x="1082" y="12856"/>
                    <a:pt x="1621" y="12681"/>
                  </a:cubicBezTo>
                  <a:cubicBezTo>
                    <a:pt x="2576" y="12366"/>
                    <a:pt x="3524" y="12023"/>
                    <a:pt x="4442" y="11611"/>
                  </a:cubicBezTo>
                  <a:cubicBezTo>
                    <a:pt x="6156" y="10848"/>
                    <a:pt x="7782" y="9843"/>
                    <a:pt x="9071" y="8459"/>
                  </a:cubicBezTo>
                  <a:cubicBezTo>
                    <a:pt x="10243" y="7202"/>
                    <a:pt x="11125" y="5638"/>
                    <a:pt x="11358" y="3916"/>
                  </a:cubicBezTo>
                  <a:cubicBezTo>
                    <a:pt x="11537" y="2593"/>
                    <a:pt x="11349" y="1193"/>
                    <a:pt x="107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90" name="Google Shape;2990;p10"/>
            <p:cNvGrpSpPr/>
            <p:nvPr/>
          </p:nvGrpSpPr>
          <p:grpSpPr>
            <a:xfrm>
              <a:off x="7457247" y="1517839"/>
              <a:ext cx="1738223" cy="1315334"/>
              <a:chOff x="365800" y="4214437"/>
              <a:chExt cx="4336883" cy="3281771"/>
            </a:xfrm>
          </p:grpSpPr>
          <p:sp>
            <p:nvSpPr>
              <p:cNvPr id="2991" name="Google Shape;2991;p10"/>
              <p:cNvSpPr/>
              <p:nvPr/>
            </p:nvSpPr>
            <p:spPr>
              <a:xfrm rot="2700000">
                <a:off x="1094547" y="4463877"/>
                <a:ext cx="1301111" cy="1437882"/>
              </a:xfrm>
              <a:custGeom>
                <a:rect b="b" l="l" r="r" t="t"/>
                <a:pathLst>
                  <a:path extrusionOk="0" h="9262" w="8381">
                    <a:moveTo>
                      <a:pt x="4431" y="0"/>
                    </a:moveTo>
                    <a:cubicBezTo>
                      <a:pt x="4060" y="0"/>
                      <a:pt x="3680" y="67"/>
                      <a:pt x="3302" y="203"/>
                    </a:cubicBezTo>
                    <a:cubicBezTo>
                      <a:pt x="2213" y="598"/>
                      <a:pt x="1645" y="1452"/>
                      <a:pt x="1256" y="2468"/>
                    </a:cubicBezTo>
                    <a:cubicBezTo>
                      <a:pt x="1113" y="2843"/>
                      <a:pt x="941" y="3195"/>
                      <a:pt x="705" y="3520"/>
                    </a:cubicBezTo>
                    <a:cubicBezTo>
                      <a:pt x="151" y="4285"/>
                      <a:pt x="1" y="5128"/>
                      <a:pt x="214" y="6044"/>
                    </a:cubicBezTo>
                    <a:cubicBezTo>
                      <a:pt x="609" y="7752"/>
                      <a:pt x="2004" y="8960"/>
                      <a:pt x="3857" y="9219"/>
                    </a:cubicBezTo>
                    <a:cubicBezTo>
                      <a:pt x="4055" y="9247"/>
                      <a:pt x="4251" y="9262"/>
                      <a:pt x="4443" y="9262"/>
                    </a:cubicBezTo>
                    <a:cubicBezTo>
                      <a:pt x="5009" y="9262"/>
                      <a:pt x="5547" y="9133"/>
                      <a:pt x="6065" y="8831"/>
                    </a:cubicBezTo>
                    <a:cubicBezTo>
                      <a:pt x="7675" y="7897"/>
                      <a:pt x="8360" y="6466"/>
                      <a:pt x="8363" y="4909"/>
                    </a:cubicBezTo>
                    <a:cubicBezTo>
                      <a:pt x="8380" y="3919"/>
                      <a:pt x="8253" y="3218"/>
                      <a:pt x="7825" y="2600"/>
                    </a:cubicBezTo>
                    <a:cubicBezTo>
                      <a:pt x="7507" y="2145"/>
                      <a:pt x="7191" y="1691"/>
                      <a:pt x="6859" y="1245"/>
                    </a:cubicBezTo>
                    <a:cubicBezTo>
                      <a:pt x="6249" y="430"/>
                      <a:pt x="5372" y="0"/>
                      <a:pt x="44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992" name="Google Shape;2992;p10"/>
              <p:cNvGrpSpPr/>
              <p:nvPr/>
            </p:nvGrpSpPr>
            <p:grpSpPr>
              <a:xfrm rot="1513453">
                <a:off x="639078" y="5031218"/>
                <a:ext cx="3882251" cy="1719749"/>
                <a:chOff x="-1207072" y="4254396"/>
                <a:chExt cx="1379987" cy="611303"/>
              </a:xfrm>
            </p:grpSpPr>
            <p:sp>
              <p:nvSpPr>
                <p:cNvPr id="2993" name="Google Shape;2993;p10"/>
                <p:cNvSpPr/>
                <p:nvPr/>
              </p:nvSpPr>
              <p:spPr>
                <a:xfrm>
                  <a:off x="-160216" y="4791396"/>
                  <a:ext cx="64298" cy="74303"/>
                </a:xfrm>
                <a:custGeom>
                  <a:rect b="b" l="l" r="r" t="t"/>
                  <a:pathLst>
                    <a:path extrusionOk="0" h="1567" w="1356">
                      <a:moveTo>
                        <a:pt x="685" y="1"/>
                      </a:moveTo>
                      <a:cubicBezTo>
                        <a:pt x="353" y="1"/>
                        <a:pt x="71" y="270"/>
                        <a:pt x="37" y="635"/>
                      </a:cubicBezTo>
                      <a:cubicBezTo>
                        <a:pt x="0" y="1040"/>
                        <a:pt x="362" y="1542"/>
                        <a:pt x="707" y="1565"/>
                      </a:cubicBezTo>
                      <a:cubicBezTo>
                        <a:pt x="715" y="1566"/>
                        <a:pt x="723" y="1566"/>
                        <a:pt x="731" y="1566"/>
                      </a:cubicBezTo>
                      <a:cubicBezTo>
                        <a:pt x="1017" y="1566"/>
                        <a:pt x="1274" y="1217"/>
                        <a:pt x="1315" y="765"/>
                      </a:cubicBezTo>
                      <a:cubicBezTo>
                        <a:pt x="1355" y="363"/>
                        <a:pt x="1116" y="44"/>
                        <a:pt x="747" y="4"/>
                      </a:cubicBezTo>
                      <a:cubicBezTo>
                        <a:pt x="726" y="2"/>
                        <a:pt x="706" y="1"/>
                        <a:pt x="68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4" name="Google Shape;2994;p10"/>
                <p:cNvSpPr/>
                <p:nvPr/>
              </p:nvSpPr>
              <p:spPr>
                <a:xfrm>
                  <a:off x="-551519" y="4545246"/>
                  <a:ext cx="46469" cy="59130"/>
                </a:xfrm>
                <a:custGeom>
                  <a:rect b="b" l="l" r="r" t="t"/>
                  <a:pathLst>
                    <a:path extrusionOk="0" h="1247" w="980">
                      <a:moveTo>
                        <a:pt x="543" y="1"/>
                      </a:moveTo>
                      <a:cubicBezTo>
                        <a:pt x="216" y="1"/>
                        <a:pt x="55" y="205"/>
                        <a:pt x="0" y="533"/>
                      </a:cubicBezTo>
                      <a:cubicBezTo>
                        <a:pt x="83" y="809"/>
                        <a:pt x="60" y="1157"/>
                        <a:pt x="446" y="1243"/>
                      </a:cubicBezTo>
                      <a:cubicBezTo>
                        <a:pt x="455" y="1245"/>
                        <a:pt x="465" y="1246"/>
                        <a:pt x="474" y="1246"/>
                      </a:cubicBezTo>
                      <a:cubicBezTo>
                        <a:pt x="683" y="1246"/>
                        <a:pt x="980" y="776"/>
                        <a:pt x="977" y="443"/>
                      </a:cubicBezTo>
                      <a:cubicBezTo>
                        <a:pt x="977" y="180"/>
                        <a:pt x="844" y="15"/>
                        <a:pt x="575" y="1"/>
                      </a:cubicBezTo>
                      <a:cubicBezTo>
                        <a:pt x="564" y="1"/>
                        <a:pt x="553" y="1"/>
                        <a:pt x="54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5" name="Google Shape;2995;p10"/>
                <p:cNvSpPr/>
                <p:nvPr/>
              </p:nvSpPr>
              <p:spPr>
                <a:xfrm>
                  <a:off x="-1207072" y="4254396"/>
                  <a:ext cx="43387" cy="44620"/>
                </a:xfrm>
                <a:custGeom>
                  <a:rect b="b" l="l" r="r" t="t"/>
                  <a:pathLst>
                    <a:path extrusionOk="0" h="941" w="915">
                      <a:moveTo>
                        <a:pt x="412" y="1"/>
                      </a:moveTo>
                      <a:cubicBezTo>
                        <a:pt x="136" y="1"/>
                        <a:pt x="4" y="186"/>
                        <a:pt x="1" y="489"/>
                      </a:cubicBezTo>
                      <a:cubicBezTo>
                        <a:pt x="17" y="765"/>
                        <a:pt x="174" y="938"/>
                        <a:pt x="476" y="941"/>
                      </a:cubicBezTo>
                      <a:cubicBezTo>
                        <a:pt x="768" y="941"/>
                        <a:pt x="914" y="775"/>
                        <a:pt x="905" y="486"/>
                      </a:cubicBezTo>
                      <a:cubicBezTo>
                        <a:pt x="894" y="187"/>
                        <a:pt x="721" y="7"/>
                        <a:pt x="426" y="1"/>
                      </a:cubicBezTo>
                      <a:cubicBezTo>
                        <a:pt x="422" y="1"/>
                        <a:pt x="417" y="1"/>
                        <a:pt x="412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6" name="Google Shape;2996;p10"/>
                <p:cNvSpPr/>
                <p:nvPr/>
              </p:nvSpPr>
              <p:spPr>
                <a:xfrm>
                  <a:off x="-595937" y="4647767"/>
                  <a:ext cx="35468" cy="28498"/>
                </a:xfrm>
                <a:custGeom>
                  <a:rect b="b" l="l" r="r" t="t"/>
                  <a:pathLst>
                    <a:path extrusionOk="0" h="601" w="748">
                      <a:moveTo>
                        <a:pt x="305" y="0"/>
                      </a:moveTo>
                      <a:cubicBezTo>
                        <a:pt x="279" y="0"/>
                        <a:pt x="250" y="5"/>
                        <a:pt x="219" y="15"/>
                      </a:cubicBezTo>
                      <a:cubicBezTo>
                        <a:pt x="0" y="84"/>
                        <a:pt x="20" y="263"/>
                        <a:pt x="53" y="496"/>
                      </a:cubicBezTo>
                      <a:cubicBezTo>
                        <a:pt x="73" y="489"/>
                        <a:pt x="94" y="486"/>
                        <a:pt x="114" y="486"/>
                      </a:cubicBezTo>
                      <a:cubicBezTo>
                        <a:pt x="239" y="486"/>
                        <a:pt x="352" y="600"/>
                        <a:pt x="479" y="600"/>
                      </a:cubicBezTo>
                      <a:cubicBezTo>
                        <a:pt x="531" y="600"/>
                        <a:pt x="586" y="581"/>
                        <a:pt x="644" y="526"/>
                      </a:cubicBezTo>
                      <a:cubicBezTo>
                        <a:pt x="747" y="430"/>
                        <a:pt x="647" y="320"/>
                        <a:pt x="591" y="231"/>
                      </a:cubicBezTo>
                      <a:cubicBezTo>
                        <a:pt x="519" y="117"/>
                        <a:pt x="440" y="0"/>
                        <a:pt x="30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7" name="Google Shape;2997;p10"/>
                <p:cNvSpPr/>
                <p:nvPr/>
              </p:nvSpPr>
              <p:spPr>
                <a:xfrm>
                  <a:off x="148922" y="4571245"/>
                  <a:ext cx="23993" cy="31438"/>
                </a:xfrm>
                <a:custGeom>
                  <a:rect b="b" l="l" r="r" t="t"/>
                  <a:pathLst>
                    <a:path extrusionOk="0" h="663" w="506">
                      <a:moveTo>
                        <a:pt x="323" y="0"/>
                      </a:moveTo>
                      <a:cubicBezTo>
                        <a:pt x="283" y="0"/>
                        <a:pt x="241" y="13"/>
                        <a:pt x="207" y="41"/>
                      </a:cubicBezTo>
                      <a:cubicBezTo>
                        <a:pt x="1" y="197"/>
                        <a:pt x="4" y="403"/>
                        <a:pt x="124" y="662"/>
                      </a:cubicBezTo>
                      <a:cubicBezTo>
                        <a:pt x="416" y="549"/>
                        <a:pt x="505" y="353"/>
                        <a:pt x="472" y="124"/>
                      </a:cubicBezTo>
                      <a:cubicBezTo>
                        <a:pt x="462" y="43"/>
                        <a:pt x="395" y="0"/>
                        <a:pt x="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998" name="Google Shape;2998;p10"/>
              <p:cNvSpPr/>
              <p:nvPr/>
            </p:nvSpPr>
            <p:spPr>
              <a:xfrm rot="1513411">
                <a:off x="424199" y="4842248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9" name="Google Shape;2999;p10"/>
              <p:cNvSpPr/>
              <p:nvPr/>
            </p:nvSpPr>
            <p:spPr>
              <a:xfrm rot="1513422">
                <a:off x="789050" y="4813234"/>
                <a:ext cx="99781" cy="80171"/>
              </a:xfrm>
              <a:custGeom>
                <a:rect b="b" l="l" r="r" t="t"/>
                <a:pathLst>
                  <a:path extrusionOk="0" h="601" w="748">
                    <a:moveTo>
                      <a:pt x="305" y="0"/>
                    </a:moveTo>
                    <a:cubicBezTo>
                      <a:pt x="279" y="0"/>
                      <a:pt x="250" y="5"/>
                      <a:pt x="219" y="15"/>
                    </a:cubicBezTo>
                    <a:cubicBezTo>
                      <a:pt x="0" y="84"/>
                      <a:pt x="20" y="263"/>
                      <a:pt x="53" y="496"/>
                    </a:cubicBezTo>
                    <a:cubicBezTo>
                      <a:pt x="73" y="489"/>
                      <a:pt x="94" y="486"/>
                      <a:pt x="114" y="486"/>
                    </a:cubicBezTo>
                    <a:cubicBezTo>
                      <a:pt x="239" y="486"/>
                      <a:pt x="352" y="600"/>
                      <a:pt x="479" y="600"/>
                    </a:cubicBezTo>
                    <a:cubicBezTo>
                      <a:pt x="531" y="600"/>
                      <a:pt x="586" y="581"/>
                      <a:pt x="644" y="526"/>
                    </a:cubicBezTo>
                    <a:cubicBezTo>
                      <a:pt x="747" y="430"/>
                      <a:pt x="647" y="320"/>
                      <a:pt x="591" y="231"/>
                    </a:cubicBezTo>
                    <a:cubicBezTo>
                      <a:pt x="519" y="117"/>
                      <a:pt x="440" y="0"/>
                      <a:pt x="30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00" name="Google Shape;3000;p10"/>
              <p:cNvSpPr/>
              <p:nvPr/>
            </p:nvSpPr>
            <p:spPr>
              <a:xfrm rot="1513411">
                <a:off x="2771898" y="6061002"/>
                <a:ext cx="294118" cy="339891"/>
              </a:xfrm>
              <a:custGeom>
                <a:rect b="b" l="l" r="r" t="t"/>
                <a:pathLst>
                  <a:path extrusionOk="0" h="1567" w="1356">
                    <a:moveTo>
                      <a:pt x="685" y="1"/>
                    </a:moveTo>
                    <a:cubicBezTo>
                      <a:pt x="353" y="1"/>
                      <a:pt x="71" y="270"/>
                      <a:pt x="37" y="635"/>
                    </a:cubicBezTo>
                    <a:cubicBezTo>
                      <a:pt x="0" y="1040"/>
                      <a:pt x="362" y="1542"/>
                      <a:pt x="707" y="1565"/>
                    </a:cubicBezTo>
                    <a:cubicBezTo>
                      <a:pt x="715" y="1566"/>
                      <a:pt x="723" y="1566"/>
                      <a:pt x="731" y="1566"/>
                    </a:cubicBezTo>
                    <a:cubicBezTo>
                      <a:pt x="1017" y="1566"/>
                      <a:pt x="1274" y="1217"/>
                      <a:pt x="1315" y="765"/>
                    </a:cubicBezTo>
                    <a:cubicBezTo>
                      <a:pt x="1355" y="363"/>
                      <a:pt x="1116" y="44"/>
                      <a:pt x="747" y="4"/>
                    </a:cubicBezTo>
                    <a:cubicBezTo>
                      <a:pt x="726" y="2"/>
                      <a:pt x="706" y="1"/>
                      <a:pt x="68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01" name="Google Shape;3001;p10"/>
          <p:cNvSpPr txBox="1"/>
          <p:nvPr>
            <p:ph type="title"/>
          </p:nvPr>
        </p:nvSpPr>
        <p:spPr>
          <a:xfrm>
            <a:off x="4900475" y="3279600"/>
            <a:ext cx="3523500" cy="13239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ril Fatface"/>
              <a:buNone/>
              <a:defRPr sz="28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ebas Neue"/>
              <a:buNone/>
              <a:defRPr sz="28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237083"/>
            <a:ext cx="7704000" cy="3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Semi Condensed"/>
              <a:buChar char="●"/>
              <a:def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Semi Condensed"/>
              <a:buChar char="○"/>
              <a:def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Semi Condensed"/>
              <a:buChar char="■"/>
              <a:def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Semi Condensed"/>
              <a:buChar char="●"/>
              <a:def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Semi Condensed"/>
              <a:buChar char="○"/>
              <a:def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Semi Condensed"/>
              <a:buChar char="■"/>
              <a:def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Semi Condensed"/>
              <a:buChar char="●"/>
              <a:def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 Semi Condensed"/>
              <a:buChar char="○"/>
              <a:def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Barlow Semi Condensed"/>
              <a:buChar char="■"/>
              <a:defRPr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Relationship Id="rId4" Type="http://schemas.openxmlformats.org/officeDocument/2006/relationships/image" Target="../media/image9.png"/><Relationship Id="rId5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06" name="Shape 4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7" name="Google Shape;4507;p30"/>
          <p:cNvSpPr txBox="1"/>
          <p:nvPr>
            <p:ph type="ctrTitle"/>
          </p:nvPr>
        </p:nvSpPr>
        <p:spPr>
          <a:xfrm>
            <a:off x="2288200" y="972250"/>
            <a:ext cx="4567500" cy="2480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8200">
                <a:solidFill>
                  <a:schemeClr val="dk1"/>
                </a:solidFill>
              </a:rPr>
              <a:t>Data</a:t>
            </a:r>
            <a:br>
              <a:rPr lang="en" sz="5400"/>
            </a:br>
            <a:r>
              <a:rPr lang="en" sz="6000">
                <a:solidFill>
                  <a:schemeClr val="lt2"/>
                </a:solidFill>
              </a:rPr>
              <a:t>Science</a:t>
            </a:r>
            <a:endParaRPr sz="6000">
              <a:solidFill>
                <a:schemeClr val="lt2"/>
              </a:solidFill>
            </a:endParaRPr>
          </a:p>
        </p:txBody>
      </p:sp>
      <p:sp>
        <p:nvSpPr>
          <p:cNvPr id="4508" name="Google Shape;4508;p30"/>
          <p:cNvSpPr txBox="1"/>
          <p:nvPr>
            <p:ph idx="1" type="subTitle"/>
          </p:nvPr>
        </p:nvSpPr>
        <p:spPr>
          <a:xfrm>
            <a:off x="1573050" y="3514900"/>
            <a:ext cx="5997900" cy="38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collaboration between SHPE and DSI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6" name="Shape 4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7" name="Google Shape;4587;p39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Why Python?</a:t>
            </a:r>
            <a:endParaRPr/>
          </a:p>
        </p:txBody>
      </p:sp>
      <p:sp>
        <p:nvSpPr>
          <p:cNvPr id="4588" name="Google Shape;4588;p39"/>
          <p:cNvSpPr txBox="1"/>
          <p:nvPr>
            <p:ph idx="2" type="title"/>
          </p:nvPr>
        </p:nvSpPr>
        <p:spPr>
          <a:xfrm>
            <a:off x="892884" y="2221925"/>
            <a:ext cx="3011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softwares</a:t>
            </a:r>
            <a:endParaRPr/>
          </a:p>
        </p:txBody>
      </p:sp>
      <p:sp>
        <p:nvSpPr>
          <p:cNvPr id="4589" name="Google Shape;4589;p39"/>
          <p:cNvSpPr txBox="1"/>
          <p:nvPr>
            <p:ph idx="1" type="subTitle"/>
          </p:nvPr>
        </p:nvSpPr>
        <p:spPr>
          <a:xfrm>
            <a:off x="1244750" y="2747250"/>
            <a:ext cx="23076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4590" name="Google Shape;4590;p39"/>
          <p:cNvSpPr txBox="1"/>
          <p:nvPr>
            <p:ph idx="1" type="subTitle"/>
          </p:nvPr>
        </p:nvSpPr>
        <p:spPr>
          <a:xfrm>
            <a:off x="1244750" y="2747250"/>
            <a:ext cx="2307600" cy="116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 can replace the image on the screen with your own work. Just delete this one, add yours and send it to the back</a:t>
            </a:r>
            <a:endParaRPr/>
          </a:p>
        </p:txBody>
      </p:sp>
      <p:sp>
        <p:nvSpPr>
          <p:cNvPr id="4591" name="Google Shape;4591;p39"/>
          <p:cNvSpPr txBox="1"/>
          <p:nvPr>
            <p:ph idx="1" type="subTitle"/>
          </p:nvPr>
        </p:nvSpPr>
        <p:spPr>
          <a:xfrm>
            <a:off x="4302350" y="1297575"/>
            <a:ext cx="3769500" cy="3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Python is Versatile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Used in web development, data science, artificial intelligence, and more.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Python is Beginner-Friendly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Readable syntax that resembles English.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Python in Data Science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The go-to language for data analysis, machine learning, and scientific computing.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Python is Open Source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Free to use and distribute, even for commercial purposes.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592" name="Google Shape;459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7665" y="1203365"/>
            <a:ext cx="3411676" cy="33727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6" name="Shape 4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" name="Google Shape;4597;p40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About Pandas</a:t>
            </a:r>
            <a:endParaRPr/>
          </a:p>
        </p:txBody>
      </p:sp>
      <p:sp>
        <p:nvSpPr>
          <p:cNvPr id="4598" name="Google Shape;4598;p40"/>
          <p:cNvSpPr txBox="1"/>
          <p:nvPr>
            <p:ph idx="1" type="subTitle"/>
          </p:nvPr>
        </p:nvSpPr>
        <p:spPr>
          <a:xfrm>
            <a:off x="4256375" y="1288700"/>
            <a:ext cx="3769500" cy="3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Essential for Data Handling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Optimized for performance in data manipulation and analysis, especially with tabular data.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Simplifies Data Analysis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Offers intuitive data structures and functions for complex tasks like merging, pivoting, and slicing.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Pandas in Data Science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Critical tool for data preprocessing, cleaning, and analysis in Python-based data science workflows.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Easy Data Exploration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Includes tools for summary statistics and can be used with other libraries for data visualization.</a:t>
            </a:r>
            <a:endParaRPr/>
          </a:p>
        </p:txBody>
      </p:sp>
      <p:pic>
        <p:nvPicPr>
          <p:cNvPr id="4599" name="Google Shape;459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250" y="1256700"/>
            <a:ext cx="3420675" cy="333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3" name="Shape 4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4" name="Google Shape;4604;p41"/>
          <p:cNvSpPr txBox="1"/>
          <p:nvPr>
            <p:ph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Other Libraries</a:t>
            </a:r>
            <a:endParaRPr/>
          </a:p>
        </p:txBody>
      </p:sp>
      <p:sp>
        <p:nvSpPr>
          <p:cNvPr id="4605" name="Google Shape;4605;p41"/>
          <p:cNvSpPr txBox="1"/>
          <p:nvPr>
            <p:ph idx="2" type="title"/>
          </p:nvPr>
        </p:nvSpPr>
        <p:spPr>
          <a:xfrm>
            <a:off x="892884" y="2221925"/>
            <a:ext cx="3011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</a:t>
            </a:r>
            <a:endParaRPr/>
          </a:p>
        </p:txBody>
      </p:sp>
      <p:sp>
        <p:nvSpPr>
          <p:cNvPr id="4606" name="Google Shape;4606;p41"/>
          <p:cNvSpPr txBox="1"/>
          <p:nvPr>
            <p:ph idx="1" type="subTitle"/>
          </p:nvPr>
        </p:nvSpPr>
        <p:spPr>
          <a:xfrm>
            <a:off x="4302350" y="1297575"/>
            <a:ext cx="3769500" cy="32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Matplotlib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P</a:t>
            </a:r>
            <a:r>
              <a:rPr lang="en"/>
              <a:t>lotting library for creating static, interactive, and animated visualizations in Python.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Seaborn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B</a:t>
            </a:r>
            <a:r>
              <a:rPr lang="en"/>
              <a:t>ased on Matplotlib, seaborn offers a higher-level interface for creating pretty statistical graphics.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Numpy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Package for scientific computing in Python, with a collection of mathematical functions.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Tensorflow/Pytorch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Machine learning libraries used for numerical computation and building neural networks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607" name="Google Shape;460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1203800"/>
            <a:ext cx="3465326" cy="3411676"/>
          </a:xfrm>
          <a:prstGeom prst="rect">
            <a:avLst/>
          </a:prstGeom>
          <a:noFill/>
          <a:ln>
            <a:noFill/>
          </a:ln>
        </p:spPr>
      </p:pic>
      <p:sp>
        <p:nvSpPr>
          <p:cNvPr id="4608" name="Google Shape;4608;p41"/>
          <p:cNvSpPr txBox="1"/>
          <p:nvPr/>
        </p:nvSpPr>
        <p:spPr>
          <a:xfrm>
            <a:off x="68050" y="4812950"/>
            <a:ext cx="1258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Package = Library </a:t>
            </a:r>
            <a:endParaRPr sz="12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2" name="Shape 4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3" name="Google Shape;4613;p42"/>
          <p:cNvSpPr txBox="1"/>
          <p:nvPr>
            <p:ph idx="1" type="subTitle"/>
          </p:nvPr>
        </p:nvSpPr>
        <p:spPr>
          <a:xfrm>
            <a:off x="2048266" y="3116550"/>
            <a:ext cx="50475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lang="en"/>
            </a:br>
            <a:r>
              <a:rPr b="1" lang="en">
                <a:solidFill>
                  <a:schemeClr val="lt2"/>
                </a:solidFill>
              </a:rPr>
              <a:t>Creating a Correlation Matrix</a:t>
            </a:r>
            <a:r>
              <a:rPr b="1" lang="en">
                <a:solidFill>
                  <a:schemeClr val="lt2"/>
                </a:solidFill>
              </a:rPr>
              <a:t>.                                                                          </a:t>
            </a:r>
            <a:r>
              <a:rPr lang="en"/>
              <a:t>Identifying trends with numeric data.</a:t>
            </a:r>
            <a:endParaRPr/>
          </a:p>
        </p:txBody>
      </p:sp>
      <p:sp>
        <p:nvSpPr>
          <p:cNvPr id="4614" name="Google Shape;4614;p42"/>
          <p:cNvSpPr txBox="1"/>
          <p:nvPr>
            <p:ph type="title"/>
          </p:nvPr>
        </p:nvSpPr>
        <p:spPr>
          <a:xfrm>
            <a:off x="2048238" y="1313550"/>
            <a:ext cx="5047500" cy="18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900"/>
              <a:t>Activity </a:t>
            </a:r>
            <a:r>
              <a:rPr lang="en" sz="7900">
                <a:solidFill>
                  <a:schemeClr val="lt2"/>
                </a:solidFill>
              </a:rPr>
              <a:t>#1</a:t>
            </a:r>
            <a:endParaRPr sz="79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8" name="Shape 4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9" name="Google Shape;4619;p43"/>
          <p:cNvSpPr txBox="1"/>
          <p:nvPr>
            <p:ph idx="1" type="subTitle"/>
          </p:nvPr>
        </p:nvSpPr>
        <p:spPr>
          <a:xfrm>
            <a:off x="199300" y="666900"/>
            <a:ext cx="8654100" cy="40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Merging Dataframes: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Use </a:t>
            </a:r>
            <a:r>
              <a:rPr b="1" lang="en"/>
              <a:t>merge() </a:t>
            </a:r>
            <a:r>
              <a:rPr lang="en"/>
              <a:t>method in Pandas.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left_on</a:t>
            </a:r>
            <a:r>
              <a:rPr lang="en"/>
              <a:t>, </a:t>
            </a:r>
            <a:r>
              <a:rPr b="1" lang="en"/>
              <a:t>right_on</a:t>
            </a:r>
            <a:r>
              <a:rPr lang="en"/>
              <a:t>, and </a:t>
            </a:r>
            <a:r>
              <a:rPr b="1" lang="en"/>
              <a:t>how</a:t>
            </a:r>
            <a:r>
              <a:rPr lang="en"/>
              <a:t> parameters.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Parameters: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left_on </a:t>
            </a:r>
            <a:r>
              <a:rPr lang="en"/>
              <a:t>and </a:t>
            </a:r>
            <a:r>
              <a:rPr b="1" lang="en"/>
              <a:t>right_on </a:t>
            </a:r>
            <a:r>
              <a:rPr lang="en"/>
              <a:t>specify the columns in left and right dataframes to join on.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how </a:t>
            </a:r>
            <a:r>
              <a:rPr lang="en"/>
              <a:t>parameter determines the type of join (</a:t>
            </a:r>
            <a:r>
              <a:rPr i="1" lang="en"/>
              <a:t>left</a:t>
            </a:r>
            <a:r>
              <a:rPr lang="en"/>
              <a:t>, </a:t>
            </a:r>
            <a:r>
              <a:rPr i="1" lang="en"/>
              <a:t>right</a:t>
            </a:r>
            <a:r>
              <a:rPr lang="en"/>
              <a:t>, </a:t>
            </a:r>
            <a:r>
              <a:rPr i="1" lang="en"/>
              <a:t>inner</a:t>
            </a:r>
            <a:r>
              <a:rPr lang="en"/>
              <a:t>).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Syntax: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DataFrame.merge(right_df, </a:t>
            </a:r>
            <a:r>
              <a:rPr b="1" lang="en"/>
              <a:t>how</a:t>
            </a:r>
            <a:r>
              <a:rPr lang="en"/>
              <a:t>='inner', </a:t>
            </a:r>
            <a:r>
              <a:rPr b="1" lang="en"/>
              <a:t>on</a:t>
            </a:r>
            <a:r>
              <a:rPr lang="en"/>
              <a:t>=None, </a:t>
            </a:r>
            <a:r>
              <a:rPr b="1" lang="en"/>
              <a:t>left_on</a:t>
            </a:r>
            <a:r>
              <a:rPr lang="en"/>
              <a:t>=None, </a:t>
            </a:r>
            <a:r>
              <a:rPr b="1" lang="en"/>
              <a:t>right_on</a:t>
            </a:r>
            <a:r>
              <a:rPr lang="en"/>
              <a:t>=None, </a:t>
            </a:r>
            <a:r>
              <a:rPr b="1" lang="en"/>
              <a:t>sort</a:t>
            </a:r>
            <a:r>
              <a:rPr lang="en"/>
              <a:t>=False).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/>
              <a:t>Allows for complex merges, including specifying different join keys for each dataframe.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Join Types:</a:t>
            </a:r>
            <a:endParaRPr b="1">
              <a:solidFill>
                <a:schemeClr val="lt2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how =  ‘left’</a:t>
            </a:r>
            <a:r>
              <a:rPr lang="en"/>
              <a:t>  keeps entries from the left dataframe. Non matching records return NaN.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how = ‘right’</a:t>
            </a:r>
            <a:r>
              <a:rPr lang="en"/>
              <a:t>  keeps entries from the right dataframe. Non matching records return NaN.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b="1" lang="en"/>
              <a:t>how = 'inner'</a:t>
            </a:r>
            <a:r>
              <a:rPr lang="en"/>
              <a:t> ensures only matching records from both data frames are included in the result.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4620" name="Google Shape;4620;p43"/>
          <p:cNvSpPr txBox="1"/>
          <p:nvPr/>
        </p:nvSpPr>
        <p:spPr>
          <a:xfrm>
            <a:off x="0" y="0"/>
            <a:ext cx="3000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65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Merging </a:t>
            </a:r>
            <a:r>
              <a:rPr b="1" lang="en" sz="165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Data with Pandas</a:t>
            </a:r>
            <a:endParaRPr b="1" sz="1650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24" name="Shape 4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5" name="Google Shape;4625;p44"/>
          <p:cNvSpPr txBox="1"/>
          <p:nvPr/>
        </p:nvSpPr>
        <p:spPr>
          <a:xfrm>
            <a:off x="0" y="0"/>
            <a:ext cx="3000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65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Creating Correlation Matrix</a:t>
            </a:r>
            <a:endParaRPr b="1" sz="1650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26" name="Google Shape;4626;p44"/>
          <p:cNvSpPr txBox="1"/>
          <p:nvPr/>
        </p:nvSpPr>
        <p:spPr>
          <a:xfrm>
            <a:off x="107600" y="479300"/>
            <a:ext cx="8616000" cy="3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Correlation Matrix: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Measures the degree of linear relationship between numerical variables.</a:t>
            </a:r>
            <a:endParaRPr sz="16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Identifies which variables move together.</a:t>
            </a:r>
            <a:endParaRPr sz="16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Syntax: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Utilize DataFrame[['release_year', 'runtime', 'total_gross']].corr() for the matrix.</a:t>
            </a:r>
            <a:endParaRPr sz="16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Provides a comprehensive view of correlations in a single table.</a:t>
            </a:r>
            <a:endParaRPr sz="16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Interpreting Values: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Values near +1 or -1 indicate strong positive or negative relationships.</a:t>
            </a:r>
            <a:endParaRPr sz="16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Values around 0 imply no significant linear relationship.</a:t>
            </a:r>
            <a:endParaRPr sz="16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Helpful in identifying potential variables for predictive modeling.</a:t>
            </a:r>
            <a:endParaRPr b="1" sz="1600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0" name="Shape 4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1" name="Google Shape;4631;p45"/>
          <p:cNvSpPr txBox="1"/>
          <p:nvPr>
            <p:ph idx="1" type="subTitle"/>
          </p:nvPr>
        </p:nvSpPr>
        <p:spPr>
          <a:xfrm>
            <a:off x="2048266" y="3109149"/>
            <a:ext cx="50475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lang="en"/>
            </a:br>
            <a:r>
              <a:rPr b="1" lang="en">
                <a:solidFill>
                  <a:schemeClr val="lt2"/>
                </a:solidFill>
              </a:rPr>
              <a:t>Data Visualization Techniques                                                                 </a:t>
            </a:r>
            <a:r>
              <a:rPr lang="en"/>
              <a:t>Plotting your Correlation Matrix with matplotlib</a:t>
            </a:r>
            <a:endParaRPr/>
          </a:p>
        </p:txBody>
      </p:sp>
      <p:sp>
        <p:nvSpPr>
          <p:cNvPr id="4632" name="Google Shape;4632;p45"/>
          <p:cNvSpPr txBox="1"/>
          <p:nvPr>
            <p:ph type="title"/>
          </p:nvPr>
        </p:nvSpPr>
        <p:spPr>
          <a:xfrm>
            <a:off x="2048238" y="1313550"/>
            <a:ext cx="5047500" cy="18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700"/>
              <a:t>Activity </a:t>
            </a:r>
            <a:r>
              <a:rPr lang="en" sz="7700">
                <a:solidFill>
                  <a:schemeClr val="lt2"/>
                </a:solidFill>
              </a:rPr>
              <a:t>#2</a:t>
            </a:r>
            <a:endParaRPr sz="7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36" name="Shape 4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7" name="Google Shape;4637;p46"/>
          <p:cNvSpPr txBox="1"/>
          <p:nvPr/>
        </p:nvSpPr>
        <p:spPr>
          <a:xfrm>
            <a:off x="-482925" y="0"/>
            <a:ext cx="3963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lang="en" sz="1650">
                <a:solidFill>
                  <a:schemeClr val="hlink"/>
                </a:solidFill>
                <a:latin typeface="Barlow Semi Condensed SemiBold"/>
                <a:ea typeface="Barlow Semi Condensed SemiBold"/>
                <a:cs typeface="Barlow Semi Condensed SemiBold"/>
                <a:sym typeface="Barlow Semi Condensed SemiBold"/>
              </a:rPr>
              <a:t>Visualizing your Correlation Matrix</a:t>
            </a:r>
            <a:endParaRPr sz="1650">
              <a:solidFill>
                <a:schemeClr val="hlink"/>
              </a:solidFill>
              <a:latin typeface="Barlow Semi Condensed SemiBold"/>
              <a:ea typeface="Barlow Semi Condensed SemiBold"/>
              <a:cs typeface="Barlow Semi Condensed SemiBold"/>
              <a:sym typeface="Barlow Semi Condensed SemiBold"/>
            </a:endParaRPr>
          </a:p>
        </p:txBody>
      </p:sp>
      <p:sp>
        <p:nvSpPr>
          <p:cNvPr id="4638" name="Google Shape;4638;p46"/>
          <p:cNvSpPr txBox="1"/>
          <p:nvPr/>
        </p:nvSpPr>
        <p:spPr>
          <a:xfrm>
            <a:off x="0" y="438600"/>
            <a:ext cx="5810400" cy="439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Data Visualization: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Seaborn and Matplotlib can take matrices as parameters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Visualizations help seeing complex statistical information.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Creating a Heatmap: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Code snippet for a heatmap of correlation_matrix1 using sns.heatmap().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Parameters like annot show actual values; cmap controls color scheme.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Advantages of Heatmaps: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Offers a quick, intuitive display of the correlation matrix.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Easier to discern patterns than from numerical data alone.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639" name="Google Shape;4639;p46"/>
          <p:cNvSpPr txBox="1"/>
          <p:nvPr/>
        </p:nvSpPr>
        <p:spPr>
          <a:xfrm>
            <a:off x="6296714" y="2483850"/>
            <a:ext cx="2032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23232"/>
                </a:solidFill>
                <a:latin typeface="Courier New"/>
                <a:ea typeface="Courier New"/>
                <a:cs typeface="Courier New"/>
                <a:sym typeface="Courier New"/>
              </a:rPr>
              <a:t>Correlation matrix</a:t>
            </a:r>
            <a:endParaRPr sz="1300"/>
          </a:p>
        </p:txBody>
      </p:sp>
      <p:sp>
        <p:nvSpPr>
          <p:cNvPr id="4640" name="Google Shape;4640;p46"/>
          <p:cNvSpPr txBox="1"/>
          <p:nvPr/>
        </p:nvSpPr>
        <p:spPr>
          <a:xfrm>
            <a:off x="6541985" y="4649150"/>
            <a:ext cx="1541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23232"/>
                </a:solidFill>
                <a:latin typeface="Courier New"/>
                <a:ea typeface="Courier New"/>
                <a:cs typeface="Courier New"/>
                <a:sym typeface="Courier New"/>
              </a:rPr>
              <a:t>Correlation Matrix Heatmap</a:t>
            </a:r>
            <a:endParaRPr sz="1300"/>
          </a:p>
        </p:txBody>
      </p:sp>
      <p:pic>
        <p:nvPicPr>
          <p:cNvPr id="4641" name="Google Shape;464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5300" y="97875"/>
            <a:ext cx="2473901" cy="247387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642" name="Google Shape;4642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9400" y="3002300"/>
            <a:ext cx="1646850" cy="164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46" name="Shape 4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7" name="Google Shape;4647;p47"/>
          <p:cNvSpPr txBox="1"/>
          <p:nvPr/>
        </p:nvSpPr>
        <p:spPr>
          <a:xfrm>
            <a:off x="41700" y="631650"/>
            <a:ext cx="90606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Displaying the Heatmap: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Illustrate the generated heatmap for visual analysis.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Color variations in the </a:t>
            </a:r>
            <a:r>
              <a:rPr b="1"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coolwarm </a:t>
            </a: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scheme for different correlation strengths.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Analyzing the Heatmap: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Patterns and trends visible in the heatmap.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How to read and understand correlation values.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Insights from Heatmap: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Identify variables with strong or weak correlations.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Visual cues help in decision-making regarding variable importance.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648" name="Google Shape;4648;p47"/>
          <p:cNvSpPr txBox="1"/>
          <p:nvPr/>
        </p:nvSpPr>
        <p:spPr>
          <a:xfrm>
            <a:off x="0" y="0"/>
            <a:ext cx="3000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65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Interpreting the Heatmap</a:t>
            </a:r>
            <a:endParaRPr b="1" sz="1650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2" name="Shape 4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3" name="Google Shape;4653;p48"/>
          <p:cNvSpPr txBox="1"/>
          <p:nvPr>
            <p:ph idx="1" type="subTitle"/>
          </p:nvPr>
        </p:nvSpPr>
        <p:spPr>
          <a:xfrm>
            <a:off x="2048266" y="3116550"/>
            <a:ext cx="50475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lang="en"/>
            </a:br>
            <a:r>
              <a:rPr b="1" lang="en">
                <a:solidFill>
                  <a:schemeClr val="lt2"/>
                </a:solidFill>
              </a:rPr>
              <a:t>Predictive Modeling with Linear Regression</a:t>
            </a:r>
            <a:r>
              <a:rPr b="1" lang="en">
                <a:solidFill>
                  <a:schemeClr val="lt2"/>
                </a:solidFill>
              </a:rPr>
              <a:t>                                                            </a:t>
            </a:r>
            <a:r>
              <a:rPr lang="en"/>
              <a:t>Using Python to Make Inferences about Data</a:t>
            </a:r>
            <a:endParaRPr/>
          </a:p>
        </p:txBody>
      </p:sp>
      <p:sp>
        <p:nvSpPr>
          <p:cNvPr id="4654" name="Google Shape;4654;p48"/>
          <p:cNvSpPr txBox="1"/>
          <p:nvPr>
            <p:ph type="title"/>
          </p:nvPr>
        </p:nvSpPr>
        <p:spPr>
          <a:xfrm>
            <a:off x="2048238" y="1313550"/>
            <a:ext cx="5047500" cy="18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700"/>
              <a:t>Activity </a:t>
            </a:r>
            <a:r>
              <a:rPr lang="en" sz="7700">
                <a:solidFill>
                  <a:schemeClr val="lt2"/>
                </a:solidFill>
              </a:rPr>
              <a:t>#3</a:t>
            </a:r>
            <a:endParaRPr sz="7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2" name="Shape 4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3" name="Google Shape;4513;p31"/>
          <p:cNvSpPr txBox="1"/>
          <p:nvPr>
            <p:ph type="title"/>
          </p:nvPr>
        </p:nvSpPr>
        <p:spPr>
          <a:xfrm>
            <a:off x="7431324" y="2359525"/>
            <a:ext cx="12015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SHPE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4514" name="Google Shape;4514;p31"/>
          <p:cNvSpPr txBox="1"/>
          <p:nvPr>
            <p:ph idx="1" type="subTitle"/>
          </p:nvPr>
        </p:nvSpPr>
        <p:spPr>
          <a:xfrm>
            <a:off x="3025350" y="1480070"/>
            <a:ext cx="3093300" cy="75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get involved!</a:t>
            </a:r>
            <a:endParaRPr/>
          </a:p>
        </p:txBody>
      </p:sp>
      <p:sp>
        <p:nvSpPr>
          <p:cNvPr id="4515" name="Google Shape;4515;p31"/>
          <p:cNvSpPr txBox="1"/>
          <p:nvPr>
            <p:ph type="title"/>
          </p:nvPr>
        </p:nvSpPr>
        <p:spPr>
          <a:xfrm>
            <a:off x="723738" y="2359525"/>
            <a:ext cx="936900" cy="27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DSI</a:t>
            </a:r>
            <a:endParaRPr>
              <a:solidFill>
                <a:schemeClr val="lt2"/>
              </a:solidFill>
            </a:endParaRPr>
          </a:p>
        </p:txBody>
      </p:sp>
      <p:pic>
        <p:nvPicPr>
          <p:cNvPr id="4516" name="Google Shape;45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9299" y="2297400"/>
            <a:ext cx="4205398" cy="2403075"/>
          </a:xfrm>
          <a:prstGeom prst="rect">
            <a:avLst/>
          </a:prstGeom>
          <a:noFill/>
          <a:ln cap="flat" cmpd="sng" w="19050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17" name="Google Shape;451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587" y="181525"/>
            <a:ext cx="2065225" cy="208986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18" name="Google Shape;4518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19212" y="165825"/>
            <a:ext cx="2114850" cy="212125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8" name="Shape 4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9" name="Google Shape;4659;p49"/>
          <p:cNvSpPr txBox="1"/>
          <p:nvPr/>
        </p:nvSpPr>
        <p:spPr>
          <a:xfrm>
            <a:off x="0" y="0"/>
            <a:ext cx="34341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65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Introduction to Linear Regression</a:t>
            </a:r>
            <a:endParaRPr b="1" sz="1650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60" name="Google Shape;4660;p49"/>
          <p:cNvSpPr txBox="1"/>
          <p:nvPr/>
        </p:nvSpPr>
        <p:spPr>
          <a:xfrm>
            <a:off x="176300" y="657750"/>
            <a:ext cx="8094600" cy="38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Linear Regression: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Used for modeling relationships between a dependent variable and 1+ independent variables.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Used to predict outcomes, eg. forecasting sales or determining risk factors in health studies.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Preparing for Regression: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Identify relevant independent variables that could impact the dependent variable.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Ensure data is clean and appropriately formatted for the regression analysis.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Select a variable that potentially influences the outcome.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Role of Linear Regression: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Helps quantify the strength and direction of relationships between variables.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Proper selection of independent variables is crucial for the model to accurately predict the dependent variable.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64" name="Shape 4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5" name="Google Shape;4665;p50"/>
          <p:cNvSpPr txBox="1"/>
          <p:nvPr/>
        </p:nvSpPr>
        <p:spPr>
          <a:xfrm>
            <a:off x="0" y="0"/>
            <a:ext cx="40857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65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Prediction Metrics</a:t>
            </a:r>
            <a:endParaRPr b="1" sz="1650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66" name="Google Shape;4666;p50"/>
          <p:cNvSpPr txBox="1"/>
          <p:nvPr/>
        </p:nvSpPr>
        <p:spPr>
          <a:xfrm>
            <a:off x="136725" y="490775"/>
            <a:ext cx="8320200" cy="38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Mean Squared Error (MSE)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Measures the average squared difference between the model's predictions and actual outcomes.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Lower values indicate better model performance.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Penalizes outliers more (see image)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Interpreting Results: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MSE value helps in understanding the extent of error in the model’s predictions.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Lower MSE means the model's predictions are close to actual values.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Additional Topics: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Overfitting and Underfitting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Bias/Variance Trade-Off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Curse of Dimensionality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4667" name="Google Shape;466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75050" y="2784500"/>
            <a:ext cx="2677100" cy="20050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668" name="Google Shape;4668;p50"/>
          <p:cNvSpPr txBox="1"/>
          <p:nvPr/>
        </p:nvSpPr>
        <p:spPr>
          <a:xfrm>
            <a:off x="6417652" y="4789500"/>
            <a:ext cx="24588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323232"/>
                </a:solidFill>
                <a:latin typeface="Courier New"/>
                <a:ea typeface="Courier New"/>
                <a:cs typeface="Courier New"/>
                <a:sym typeface="Courier New"/>
              </a:rPr>
              <a:t>Comparing MSE of 2 points</a:t>
            </a:r>
            <a:endParaRPr sz="13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2" name="Shape 4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3" name="Google Shape;4673;p51"/>
          <p:cNvSpPr txBox="1"/>
          <p:nvPr/>
        </p:nvSpPr>
        <p:spPr>
          <a:xfrm>
            <a:off x="0" y="0"/>
            <a:ext cx="40857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" sz="165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Model Implementation</a:t>
            </a:r>
            <a:endParaRPr b="1" sz="1650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674" name="Google Shape;4674;p51"/>
          <p:cNvSpPr txBox="1"/>
          <p:nvPr/>
        </p:nvSpPr>
        <p:spPr>
          <a:xfrm>
            <a:off x="275100" y="593050"/>
            <a:ext cx="7859100" cy="411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Parameters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Feature Selection: pick variables that likely influence the outcome.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Handling Missing Data: Addressing gaps in data (dropping, inputting)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Data Splitting: Dividing data into training and testing sets.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Training the Model: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Model is trained using the training data, learning the relationship between variables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It self adjusts its parameters to minimize the difference between its predictions and actual outcomes in the training set.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After learning from the training set, model performance is evaluated on test set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2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Visualizing Regression:</a:t>
            </a:r>
            <a:endParaRPr b="1" sz="1600">
              <a:solidFill>
                <a:schemeClr val="lt2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Fitted regression line over the data points shows the model’s predictions.</a:t>
            </a:r>
            <a:endParaRPr sz="1600">
              <a:solidFill>
                <a:srgbClr val="0F0F0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600"/>
              <a:buFont typeface="Barlow Semi Condensed"/>
              <a:buChar char="-"/>
            </a:pPr>
            <a:r>
              <a:rPr lang="en" sz="1600">
                <a:solidFill>
                  <a:srgbClr val="0F0F0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The visual representation show how well the model fits the data</a:t>
            </a:r>
            <a:endParaRPr sz="1200">
              <a:solidFill>
                <a:srgbClr val="0F0F0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8" name="Shape 4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9" name="Google Shape;4679;p52"/>
          <p:cNvSpPr txBox="1"/>
          <p:nvPr>
            <p:ph type="title"/>
          </p:nvPr>
        </p:nvSpPr>
        <p:spPr>
          <a:xfrm>
            <a:off x="1953975" y="1811800"/>
            <a:ext cx="5257800" cy="18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700"/>
              <a:t>Questions?</a:t>
            </a:r>
            <a:endParaRPr sz="77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2" name="Shape 4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3" name="Google Shape;4523;p32"/>
          <p:cNvSpPr txBox="1"/>
          <p:nvPr>
            <p:ph idx="1" type="subTitle"/>
          </p:nvPr>
        </p:nvSpPr>
        <p:spPr>
          <a:xfrm>
            <a:off x="720000" y="1758125"/>
            <a:ext cx="2480400" cy="10848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Setting up your environment for the workshop </a:t>
            </a:r>
            <a:endParaRPr/>
          </a:p>
        </p:txBody>
      </p:sp>
      <p:sp>
        <p:nvSpPr>
          <p:cNvPr id="4524" name="Google Shape;4524;p32"/>
          <p:cNvSpPr txBox="1"/>
          <p:nvPr>
            <p:ph idx="3" type="subTitle"/>
          </p:nvPr>
        </p:nvSpPr>
        <p:spPr>
          <a:xfrm>
            <a:off x="3326700" y="1758125"/>
            <a:ext cx="2480400" cy="10848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Creating a Correlation Matrix for analyzing insights</a:t>
            </a:r>
            <a:endParaRPr/>
          </a:p>
        </p:txBody>
      </p:sp>
      <p:sp>
        <p:nvSpPr>
          <p:cNvPr id="4525" name="Google Shape;4525;p32"/>
          <p:cNvSpPr txBox="1"/>
          <p:nvPr>
            <p:ph idx="5" type="subTitle"/>
          </p:nvPr>
        </p:nvSpPr>
        <p:spPr>
          <a:xfrm>
            <a:off x="5933400" y="1758125"/>
            <a:ext cx="2490600" cy="10848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Plotting and Visualizing Correlation Matrix</a:t>
            </a:r>
            <a:endParaRPr/>
          </a:p>
        </p:txBody>
      </p:sp>
      <p:sp>
        <p:nvSpPr>
          <p:cNvPr id="4526" name="Google Shape;4526;p32"/>
          <p:cNvSpPr txBox="1"/>
          <p:nvPr>
            <p:ph idx="7" type="subTitle"/>
          </p:nvPr>
        </p:nvSpPr>
        <p:spPr>
          <a:xfrm>
            <a:off x="2028450" y="3490275"/>
            <a:ext cx="2480400" cy="11133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Predictive Modeling with Linear Regression</a:t>
            </a:r>
            <a:endParaRPr/>
          </a:p>
        </p:txBody>
      </p:sp>
      <p:sp>
        <p:nvSpPr>
          <p:cNvPr id="4527" name="Google Shape;4527;p32"/>
          <p:cNvSpPr txBox="1"/>
          <p:nvPr>
            <p:ph idx="9" type="subTitle"/>
          </p:nvPr>
        </p:nvSpPr>
        <p:spPr>
          <a:xfrm>
            <a:off x="4635150" y="3490275"/>
            <a:ext cx="2480400" cy="1113300"/>
          </a:xfrm>
          <a:prstGeom prst="rect">
            <a:avLst/>
          </a:prstGeom>
        </p:spPr>
        <p:txBody>
          <a:bodyPr anchorCtr="0" anchor="b" bIns="91425" lIns="182875" spcFirstLastPara="1" rIns="18287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Open Space for Questions and Workshop feedback.</a:t>
            </a:r>
            <a:endParaRPr/>
          </a:p>
        </p:txBody>
      </p:sp>
      <p:sp>
        <p:nvSpPr>
          <p:cNvPr id="4528" name="Google Shape;4528;p32"/>
          <p:cNvSpPr txBox="1"/>
          <p:nvPr>
            <p:ph type="title"/>
          </p:nvPr>
        </p:nvSpPr>
        <p:spPr>
          <a:xfrm>
            <a:off x="720000" y="1237075"/>
            <a:ext cx="2480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4529" name="Google Shape;4529;p32"/>
          <p:cNvSpPr txBox="1"/>
          <p:nvPr>
            <p:ph idx="2" type="title"/>
          </p:nvPr>
        </p:nvSpPr>
        <p:spPr>
          <a:xfrm>
            <a:off x="3326700" y="1237075"/>
            <a:ext cx="2480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1</a:t>
            </a:r>
            <a:endParaRPr/>
          </a:p>
        </p:txBody>
      </p:sp>
      <p:sp>
        <p:nvSpPr>
          <p:cNvPr id="4530" name="Google Shape;4530;p32"/>
          <p:cNvSpPr txBox="1"/>
          <p:nvPr>
            <p:ph idx="4" type="title"/>
          </p:nvPr>
        </p:nvSpPr>
        <p:spPr>
          <a:xfrm>
            <a:off x="5933400" y="1237075"/>
            <a:ext cx="24906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2</a:t>
            </a:r>
            <a:endParaRPr/>
          </a:p>
        </p:txBody>
      </p:sp>
      <p:sp>
        <p:nvSpPr>
          <p:cNvPr id="4531" name="Google Shape;4531;p32"/>
          <p:cNvSpPr txBox="1"/>
          <p:nvPr>
            <p:ph idx="6" type="title"/>
          </p:nvPr>
        </p:nvSpPr>
        <p:spPr>
          <a:xfrm>
            <a:off x="2028450" y="2969225"/>
            <a:ext cx="2480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3</a:t>
            </a:r>
            <a:endParaRPr/>
          </a:p>
        </p:txBody>
      </p:sp>
      <p:sp>
        <p:nvSpPr>
          <p:cNvPr id="4532" name="Google Shape;4532;p32"/>
          <p:cNvSpPr txBox="1"/>
          <p:nvPr>
            <p:ph idx="8" type="title"/>
          </p:nvPr>
        </p:nvSpPr>
        <p:spPr>
          <a:xfrm>
            <a:off x="4635150" y="2969225"/>
            <a:ext cx="24804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Wrap Up</a:t>
            </a:r>
            <a:endParaRPr/>
          </a:p>
        </p:txBody>
      </p:sp>
      <p:sp>
        <p:nvSpPr>
          <p:cNvPr id="4533" name="Google Shape;4533;p32"/>
          <p:cNvSpPr txBox="1"/>
          <p:nvPr>
            <p:ph idx="13" type="title"/>
          </p:nvPr>
        </p:nvSpPr>
        <p:spPr>
          <a:xfrm>
            <a:off x="720000" y="540000"/>
            <a:ext cx="7704000" cy="56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</a:t>
            </a:r>
            <a:r>
              <a:rPr lang="en">
                <a:solidFill>
                  <a:schemeClr val="lt2"/>
                </a:solidFill>
              </a:rPr>
              <a:t>contents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7" name="Shape 4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8" name="Google Shape;4538;p33"/>
          <p:cNvSpPr txBox="1"/>
          <p:nvPr>
            <p:ph idx="1" type="subTitle"/>
          </p:nvPr>
        </p:nvSpPr>
        <p:spPr>
          <a:xfrm>
            <a:off x="2048266" y="3109149"/>
            <a:ext cx="50475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br>
              <a:rPr lang="en"/>
            </a:br>
            <a:r>
              <a:rPr b="1" lang="en">
                <a:solidFill>
                  <a:schemeClr val="lt2"/>
                </a:solidFill>
              </a:rPr>
              <a:t>Setting up your Environment</a:t>
            </a:r>
            <a:br>
              <a:rPr lang="en"/>
            </a:br>
            <a:r>
              <a:rPr lang="en"/>
              <a:t>Follow the next steps to get started!</a:t>
            </a:r>
            <a:endParaRPr/>
          </a:p>
        </p:txBody>
      </p:sp>
      <p:sp>
        <p:nvSpPr>
          <p:cNvPr id="4539" name="Google Shape;4539;p33"/>
          <p:cNvSpPr txBox="1"/>
          <p:nvPr>
            <p:ph type="title"/>
          </p:nvPr>
        </p:nvSpPr>
        <p:spPr>
          <a:xfrm>
            <a:off x="2048238" y="1313550"/>
            <a:ext cx="5047500" cy="18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 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3" name="Shape 4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4" name="Google Shape;4544;p34"/>
          <p:cNvSpPr txBox="1"/>
          <p:nvPr>
            <p:ph idx="1" type="subTitle"/>
          </p:nvPr>
        </p:nvSpPr>
        <p:spPr>
          <a:xfrm>
            <a:off x="640438" y="3614500"/>
            <a:ext cx="2901600" cy="2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Search </a:t>
            </a:r>
            <a:r>
              <a:rPr b="1" lang="en"/>
              <a:t>“Google Collab”</a:t>
            </a:r>
            <a:r>
              <a:rPr lang="en"/>
              <a:t> and click on first link</a:t>
            </a:r>
            <a:endParaRPr/>
          </a:p>
        </p:txBody>
      </p:sp>
      <p:pic>
        <p:nvPicPr>
          <p:cNvPr id="4545" name="Google Shape;454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900" y="1249450"/>
            <a:ext cx="2954668" cy="2294076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46" name="Google Shape;454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1700" y="1249450"/>
            <a:ext cx="4758450" cy="2294074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4547" name="Google Shape;4547;p34"/>
          <p:cNvCxnSpPr/>
          <p:nvPr/>
        </p:nvCxnSpPr>
        <p:spPr>
          <a:xfrm>
            <a:off x="3676687" y="2396500"/>
            <a:ext cx="336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48" name="Google Shape;4548;p34"/>
          <p:cNvSpPr txBox="1"/>
          <p:nvPr>
            <p:ph idx="1" type="subTitle"/>
          </p:nvPr>
        </p:nvSpPr>
        <p:spPr>
          <a:xfrm>
            <a:off x="5012775" y="3614500"/>
            <a:ext cx="2976300" cy="2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Your screen should look like this</a:t>
            </a:r>
            <a:endParaRPr/>
          </a:p>
        </p:txBody>
      </p:sp>
      <p:sp>
        <p:nvSpPr>
          <p:cNvPr id="4549" name="Google Shape;4549;p34"/>
          <p:cNvSpPr txBox="1"/>
          <p:nvPr>
            <p:ph type="title"/>
          </p:nvPr>
        </p:nvSpPr>
        <p:spPr>
          <a:xfrm>
            <a:off x="1693500" y="134175"/>
            <a:ext cx="5182500" cy="97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Step by Step</a:t>
            </a:r>
            <a:endParaRPr sz="4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3" name="Shape 4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4" name="Google Shape;4554;p35"/>
          <p:cNvSpPr txBox="1"/>
          <p:nvPr>
            <p:ph idx="1" type="subTitle"/>
          </p:nvPr>
        </p:nvSpPr>
        <p:spPr>
          <a:xfrm>
            <a:off x="905050" y="4356325"/>
            <a:ext cx="2679300" cy="2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Next click on </a:t>
            </a:r>
            <a:r>
              <a:rPr b="1" lang="en"/>
              <a:t>File</a:t>
            </a:r>
            <a:r>
              <a:rPr lang="en"/>
              <a:t>, on the upper left of the screen</a:t>
            </a:r>
            <a:endParaRPr/>
          </a:p>
        </p:txBody>
      </p:sp>
      <p:cxnSp>
        <p:nvCxnSpPr>
          <p:cNvPr id="4555" name="Google Shape;4555;p35"/>
          <p:cNvCxnSpPr/>
          <p:nvPr/>
        </p:nvCxnSpPr>
        <p:spPr>
          <a:xfrm flipH="1" rot="10800000">
            <a:off x="4039562" y="2912912"/>
            <a:ext cx="6843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556" name="Google Shape;4556;p35"/>
          <p:cNvSpPr txBox="1"/>
          <p:nvPr>
            <p:ph idx="1" type="subTitle"/>
          </p:nvPr>
        </p:nvSpPr>
        <p:spPr>
          <a:xfrm>
            <a:off x="5177725" y="4356325"/>
            <a:ext cx="2600400" cy="2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Then click on </a:t>
            </a:r>
            <a:r>
              <a:rPr b="1" lang="en"/>
              <a:t>Open notebook</a:t>
            </a:r>
            <a:endParaRPr b="1"/>
          </a:p>
        </p:txBody>
      </p:sp>
      <p:pic>
        <p:nvPicPr>
          <p:cNvPr id="4557" name="Google Shape;455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052" y="1234125"/>
            <a:ext cx="2760900" cy="2969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4558" name="Google Shape;455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7477" y="1234125"/>
            <a:ext cx="2760900" cy="2969800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59" name="Google Shape;4559;p35"/>
          <p:cNvSpPr/>
          <p:nvPr/>
        </p:nvSpPr>
        <p:spPr>
          <a:xfrm>
            <a:off x="1341450" y="1448775"/>
            <a:ext cx="237600" cy="199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4560" name="Google Shape;4560;p35"/>
          <p:cNvSpPr/>
          <p:nvPr/>
        </p:nvSpPr>
        <p:spPr>
          <a:xfrm>
            <a:off x="5548854" y="1869471"/>
            <a:ext cx="2193300" cy="1992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4" name="Shape 4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65" name="Google Shape;456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863" y="313400"/>
            <a:ext cx="7666275" cy="46723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66" name="Google Shape;4566;p36"/>
          <p:cNvSpPr txBox="1"/>
          <p:nvPr>
            <p:ph idx="1" type="subTitle"/>
          </p:nvPr>
        </p:nvSpPr>
        <p:spPr>
          <a:xfrm>
            <a:off x="3232350" y="4601575"/>
            <a:ext cx="2679300" cy="29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click on </a:t>
            </a:r>
            <a:r>
              <a:rPr b="1" lang="en"/>
              <a:t>GitHub</a:t>
            </a:r>
            <a:r>
              <a:rPr lang="en"/>
              <a:t>, and write </a:t>
            </a:r>
            <a:r>
              <a:rPr b="1" lang="en"/>
              <a:t>matheusmaldaner</a:t>
            </a:r>
            <a:endParaRPr b="1"/>
          </a:p>
        </p:txBody>
      </p:sp>
      <p:sp>
        <p:nvSpPr>
          <p:cNvPr id="4567" name="Google Shape;4567;p36"/>
          <p:cNvSpPr/>
          <p:nvPr/>
        </p:nvSpPr>
        <p:spPr>
          <a:xfrm>
            <a:off x="2402250" y="1399075"/>
            <a:ext cx="1353900" cy="2337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1" name="Shape 4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72" name="Google Shape;457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863" y="313400"/>
            <a:ext cx="7666275" cy="467237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73" name="Google Shape;4573;p37"/>
          <p:cNvSpPr txBox="1"/>
          <p:nvPr>
            <p:ph idx="1" type="subTitle"/>
          </p:nvPr>
        </p:nvSpPr>
        <p:spPr>
          <a:xfrm>
            <a:off x="2696550" y="4445950"/>
            <a:ext cx="3750900" cy="43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Finally, ensure you are under </a:t>
            </a:r>
            <a:r>
              <a:rPr b="1" lang="en"/>
              <a:t>SHPExDSI</a:t>
            </a:r>
            <a:r>
              <a:rPr lang="en"/>
              <a:t> and click on </a:t>
            </a:r>
            <a:r>
              <a:rPr b="1" lang="en"/>
              <a:t>StudentCode</a:t>
            </a:r>
            <a:endParaRPr b="1"/>
          </a:p>
        </p:txBody>
      </p:sp>
      <p:sp>
        <p:nvSpPr>
          <p:cNvPr id="4574" name="Google Shape;4574;p37"/>
          <p:cNvSpPr/>
          <p:nvPr/>
        </p:nvSpPr>
        <p:spPr>
          <a:xfrm>
            <a:off x="2379250" y="1736350"/>
            <a:ext cx="2089800" cy="4944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4575" name="Google Shape;4575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6349" y="3404200"/>
            <a:ext cx="434400" cy="434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79" name="Shape 4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0" name="Google Shape;4580;p38"/>
          <p:cNvSpPr txBox="1"/>
          <p:nvPr>
            <p:ph idx="1" type="subTitle"/>
          </p:nvPr>
        </p:nvSpPr>
        <p:spPr>
          <a:xfrm>
            <a:off x="3204150" y="3838625"/>
            <a:ext cx="2285400" cy="31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Workshop Material</a:t>
            </a:r>
            <a:endParaRPr/>
          </a:p>
        </p:txBody>
      </p:sp>
      <p:pic>
        <p:nvPicPr>
          <p:cNvPr id="4581" name="Google Shape;458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4177" y="1352687"/>
            <a:ext cx="2445350" cy="2438125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4582" name="Google Shape;4582;p38"/>
          <p:cNvSpPr txBox="1"/>
          <p:nvPr/>
        </p:nvSpPr>
        <p:spPr>
          <a:xfrm>
            <a:off x="0" y="0"/>
            <a:ext cx="30000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1400"/>
              </a:spcBef>
              <a:spcAft>
                <a:spcPts val="400"/>
              </a:spcAft>
              <a:buNone/>
            </a:pPr>
            <a:r>
              <a:t/>
            </a:r>
            <a:endParaRPr b="1" sz="1650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January Daily Slides by Slidesgo">
  <a:themeElements>
    <a:clrScheme name="Simple Light">
      <a:dk1>
        <a:srgbClr val="272727"/>
      </a:dk1>
      <a:lt1>
        <a:srgbClr val="FFFFFF"/>
      </a:lt1>
      <a:dk2>
        <a:srgbClr val="DB634D"/>
      </a:dk2>
      <a:lt2>
        <a:srgbClr val="F38065"/>
      </a:lt2>
      <a:accent1>
        <a:srgbClr val="FFCDB8"/>
      </a:accent1>
      <a:accent2>
        <a:srgbClr val="FFE5DB"/>
      </a:accent2>
      <a:accent3>
        <a:srgbClr val="E6EDF3"/>
      </a:accent3>
      <a:accent4>
        <a:srgbClr val="B1C5DA"/>
      </a:accent4>
      <a:accent5>
        <a:srgbClr val="96ABC0"/>
      </a:accent5>
      <a:accent6>
        <a:srgbClr val="687D94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